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6" r:id="rId3"/>
    <p:sldId id="277" r:id="rId4"/>
    <p:sldId id="278" r:id="rId5"/>
    <p:sldId id="281" r:id="rId6"/>
    <p:sldId id="279" r:id="rId7"/>
    <p:sldId id="280" r:id="rId8"/>
    <p:sldId id="271" r:id="rId9"/>
    <p:sldId id="272" r:id="rId10"/>
    <p:sldId id="27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EEEEEE"/>
    <a:srgbClr val="9DC11F"/>
    <a:srgbClr val="E15C12"/>
    <a:srgbClr val="58585A"/>
    <a:srgbClr val="3C94CC"/>
    <a:srgbClr val="56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19C16-C335-4659-B122-95EB2B792FC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692C4-C92D-43DE-9996-56C7DDF07780}">
      <dgm:prSet custT="1"/>
      <dgm:spPr/>
      <dgm:t>
        <a:bodyPr/>
        <a:lstStyle/>
        <a:p>
          <a:pPr rtl="0"/>
          <a:r>
            <a:rPr lang="en-US" sz="1600" noProof="0" dirty="0" smtClean="0"/>
            <a:t>120 Employees, 92 Researcher (20 PhD Students)</a:t>
          </a:r>
          <a:endParaRPr lang="en-US" sz="1600" noProof="0" dirty="0"/>
        </a:p>
      </dgm:t>
    </dgm:pt>
    <dgm:pt modelId="{6FC2CEC5-B4A0-4520-BEE2-53AD3496D332}" type="parTrans" cxnId="{F38F214D-C12A-4C77-BC9D-B5F55ACAD796}">
      <dgm:prSet/>
      <dgm:spPr/>
      <dgm:t>
        <a:bodyPr/>
        <a:lstStyle/>
        <a:p>
          <a:endParaRPr lang="de-DE" sz="1600" noProof="0" dirty="0"/>
        </a:p>
      </dgm:t>
    </dgm:pt>
    <dgm:pt modelId="{84B6A60A-5144-4D87-B596-60E6CEC6A1E0}" type="sibTrans" cxnId="{F38F214D-C12A-4C77-BC9D-B5F55ACAD796}">
      <dgm:prSet/>
      <dgm:spPr/>
      <dgm:t>
        <a:bodyPr/>
        <a:lstStyle/>
        <a:p>
          <a:endParaRPr lang="de-DE" sz="1600" noProof="0" dirty="0"/>
        </a:p>
      </dgm:t>
    </dgm:pt>
    <dgm:pt modelId="{AD0D5BDB-E0D2-41D3-8C81-8C62F59C0F5F}">
      <dgm:prSet custT="1"/>
      <dgm:spPr/>
      <dgm:t>
        <a:bodyPr/>
        <a:lstStyle/>
        <a:p>
          <a:pPr rtl="0"/>
          <a:r>
            <a:rPr lang="en-US" sz="1600" noProof="0" dirty="0" smtClean="0"/>
            <a:t>40% French, 40% German and 20% other nationalities</a:t>
          </a:r>
          <a:endParaRPr lang="en-US" sz="1600" noProof="0" dirty="0"/>
        </a:p>
      </dgm:t>
    </dgm:pt>
    <dgm:pt modelId="{143AD202-AF97-4AE3-A015-A72ACB050824}" type="parTrans" cxnId="{C05E38E9-ADB9-4B26-B1F8-A55A49610E05}">
      <dgm:prSet/>
      <dgm:spPr/>
      <dgm:t>
        <a:bodyPr/>
        <a:lstStyle/>
        <a:p>
          <a:endParaRPr lang="de-DE" sz="1600" noProof="0" dirty="0"/>
        </a:p>
      </dgm:t>
    </dgm:pt>
    <dgm:pt modelId="{028BF3F6-694B-494C-8CD3-04C17C1E00CC}" type="sibTrans" cxnId="{C05E38E9-ADB9-4B26-B1F8-A55A49610E05}">
      <dgm:prSet/>
      <dgm:spPr/>
      <dgm:t>
        <a:bodyPr/>
        <a:lstStyle/>
        <a:p>
          <a:endParaRPr lang="de-DE" sz="1600" noProof="0" dirty="0"/>
        </a:p>
      </dgm:t>
    </dgm:pt>
    <dgm:pt modelId="{51A0FCE9-0BD2-406E-8438-12738A042E8D}">
      <dgm:prSet custT="1"/>
      <dgm:spPr/>
      <dgm:t>
        <a:bodyPr/>
        <a:lstStyle/>
        <a:p>
          <a:pPr rtl="0"/>
          <a:r>
            <a:rPr lang="en-US" sz="1600" noProof="0" dirty="0" smtClean="0"/>
            <a:t>European Economic Interest Grouping of</a:t>
          </a:r>
        </a:p>
        <a:p>
          <a:pPr rtl="0"/>
          <a:r>
            <a:rPr lang="en-US" sz="1600" noProof="0" dirty="0" smtClean="0"/>
            <a:t>EDF and KIT</a:t>
          </a:r>
          <a:endParaRPr lang="en-US" sz="1600" noProof="0" dirty="0"/>
        </a:p>
      </dgm:t>
    </dgm:pt>
    <dgm:pt modelId="{E64E297E-AF4C-4B80-A1DC-5F45055DDFD6}" type="parTrans" cxnId="{40EBC3AE-2EDB-4D15-B749-EFEC90092B6F}">
      <dgm:prSet/>
      <dgm:spPr/>
      <dgm:t>
        <a:bodyPr/>
        <a:lstStyle/>
        <a:p>
          <a:endParaRPr lang="de-DE" noProof="0" dirty="0"/>
        </a:p>
      </dgm:t>
    </dgm:pt>
    <dgm:pt modelId="{F5B99138-A4D9-4393-BC88-D7EAB41D2E89}" type="sibTrans" cxnId="{40EBC3AE-2EDB-4D15-B749-EFEC90092B6F}">
      <dgm:prSet/>
      <dgm:spPr/>
      <dgm:t>
        <a:bodyPr/>
        <a:lstStyle/>
        <a:p>
          <a:endParaRPr lang="de-DE" noProof="0" dirty="0"/>
        </a:p>
      </dgm:t>
    </dgm:pt>
    <dgm:pt modelId="{485DED66-6AF0-4BBD-8DFD-09FFAEF9A4F5}">
      <dgm:prSet custT="1"/>
      <dgm:spPr/>
      <dgm:t>
        <a:bodyPr/>
        <a:lstStyle/>
        <a:p>
          <a:pPr rtl="0"/>
          <a:r>
            <a:rPr lang="en-US" sz="1600" noProof="0" dirty="0" smtClean="0"/>
            <a:t>Energy Planning &amp; Geosimulation</a:t>
          </a:r>
          <a:br>
            <a:rPr lang="en-US" sz="1600" noProof="0" dirty="0" smtClean="0"/>
          </a:br>
          <a:r>
            <a:rPr lang="en-US" sz="1600" noProof="0" dirty="0" smtClean="0"/>
            <a:t>30 Researchers, (9 PhD,  8 PhD candidates)</a:t>
          </a:r>
          <a:endParaRPr lang="en-US" sz="1600" noProof="0" dirty="0"/>
        </a:p>
      </dgm:t>
    </dgm:pt>
    <dgm:pt modelId="{25FE0C81-D29B-4307-A9CF-CD810C900D69}" type="parTrans" cxnId="{2ADCC2B3-5FA4-4181-884D-3794F7050976}">
      <dgm:prSet/>
      <dgm:spPr/>
      <dgm:t>
        <a:bodyPr/>
        <a:lstStyle/>
        <a:p>
          <a:endParaRPr lang="en-US"/>
        </a:p>
      </dgm:t>
    </dgm:pt>
    <dgm:pt modelId="{879C2359-8B6E-4D84-BAC6-CE7613CADE47}" type="sibTrans" cxnId="{2ADCC2B3-5FA4-4181-884D-3794F7050976}">
      <dgm:prSet/>
      <dgm:spPr/>
      <dgm:t>
        <a:bodyPr/>
        <a:lstStyle/>
        <a:p>
          <a:endParaRPr lang="en-US"/>
        </a:p>
      </dgm:t>
    </dgm:pt>
    <dgm:pt modelId="{7DBD59A4-76A4-4BE5-B419-C651F07AF65C}" type="pres">
      <dgm:prSet presAssocID="{5D819C16-C335-4659-B122-95EB2B792FC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6048D-2566-4598-A894-E501940F132F}" type="pres">
      <dgm:prSet presAssocID="{51A0FCE9-0BD2-406E-8438-12738A042E8D}" presName="thickLine" presStyleLbl="alignNode1" presStyleIdx="0" presStyleCnt="4"/>
      <dgm:spPr/>
    </dgm:pt>
    <dgm:pt modelId="{B2923943-0551-481B-B10F-72B61D6BDD0D}" type="pres">
      <dgm:prSet presAssocID="{51A0FCE9-0BD2-406E-8438-12738A042E8D}" presName="horz1" presStyleCnt="0"/>
      <dgm:spPr/>
    </dgm:pt>
    <dgm:pt modelId="{26DFA7D3-B139-4705-AE67-C0ED24D9D10A}" type="pres">
      <dgm:prSet presAssocID="{51A0FCE9-0BD2-406E-8438-12738A042E8D}" presName="tx1" presStyleLbl="revTx" presStyleIdx="0" presStyleCnt="4"/>
      <dgm:spPr/>
      <dgm:t>
        <a:bodyPr/>
        <a:lstStyle/>
        <a:p>
          <a:endParaRPr lang="en-US"/>
        </a:p>
      </dgm:t>
    </dgm:pt>
    <dgm:pt modelId="{917C7E3C-8D8F-40BD-9806-0C47BB07F3F1}" type="pres">
      <dgm:prSet presAssocID="{51A0FCE9-0BD2-406E-8438-12738A042E8D}" presName="vert1" presStyleCnt="0"/>
      <dgm:spPr/>
    </dgm:pt>
    <dgm:pt modelId="{8A4336BB-F91A-424A-8CBD-BE68D772BFA7}" type="pres">
      <dgm:prSet presAssocID="{86F692C4-C92D-43DE-9996-56C7DDF07780}" presName="thickLine" presStyleLbl="alignNode1" presStyleIdx="1" presStyleCnt="4"/>
      <dgm:spPr/>
    </dgm:pt>
    <dgm:pt modelId="{24570F1E-C101-43B9-835E-922C38B9ECDA}" type="pres">
      <dgm:prSet presAssocID="{86F692C4-C92D-43DE-9996-56C7DDF07780}" presName="horz1" presStyleCnt="0"/>
      <dgm:spPr/>
    </dgm:pt>
    <dgm:pt modelId="{7B469FB5-3816-4800-991F-7B7E409FDEA6}" type="pres">
      <dgm:prSet presAssocID="{86F692C4-C92D-43DE-9996-56C7DDF07780}" presName="tx1" presStyleLbl="revTx" presStyleIdx="1" presStyleCnt="4"/>
      <dgm:spPr/>
      <dgm:t>
        <a:bodyPr/>
        <a:lstStyle/>
        <a:p>
          <a:endParaRPr lang="en-US"/>
        </a:p>
      </dgm:t>
    </dgm:pt>
    <dgm:pt modelId="{E510C1F7-1A21-420B-BABC-3FC48CA52886}" type="pres">
      <dgm:prSet presAssocID="{86F692C4-C92D-43DE-9996-56C7DDF07780}" presName="vert1" presStyleCnt="0"/>
      <dgm:spPr/>
    </dgm:pt>
    <dgm:pt modelId="{45AB4A8A-B200-4214-9131-5877F1284389}" type="pres">
      <dgm:prSet presAssocID="{AD0D5BDB-E0D2-41D3-8C81-8C62F59C0F5F}" presName="thickLine" presStyleLbl="alignNode1" presStyleIdx="2" presStyleCnt="4"/>
      <dgm:spPr/>
    </dgm:pt>
    <dgm:pt modelId="{FA6D3808-D321-4FE4-921A-4FA8042DCB1B}" type="pres">
      <dgm:prSet presAssocID="{AD0D5BDB-E0D2-41D3-8C81-8C62F59C0F5F}" presName="horz1" presStyleCnt="0"/>
      <dgm:spPr/>
    </dgm:pt>
    <dgm:pt modelId="{FA2463DD-CDF8-40A5-86B4-293429908997}" type="pres">
      <dgm:prSet presAssocID="{AD0D5BDB-E0D2-41D3-8C81-8C62F59C0F5F}" presName="tx1" presStyleLbl="revTx" presStyleIdx="2" presStyleCnt="4"/>
      <dgm:spPr/>
      <dgm:t>
        <a:bodyPr/>
        <a:lstStyle/>
        <a:p>
          <a:endParaRPr lang="en-US"/>
        </a:p>
      </dgm:t>
    </dgm:pt>
    <dgm:pt modelId="{7ABD8BA8-4D86-4296-AA34-8BC5EFE047E0}" type="pres">
      <dgm:prSet presAssocID="{AD0D5BDB-E0D2-41D3-8C81-8C62F59C0F5F}" presName="vert1" presStyleCnt="0"/>
      <dgm:spPr/>
    </dgm:pt>
    <dgm:pt modelId="{EF7D3649-06A5-44D8-859F-F329583D6A1A}" type="pres">
      <dgm:prSet presAssocID="{485DED66-6AF0-4BBD-8DFD-09FFAEF9A4F5}" presName="thickLine" presStyleLbl="alignNode1" presStyleIdx="3" presStyleCnt="4"/>
      <dgm:spPr/>
    </dgm:pt>
    <dgm:pt modelId="{B73C7E16-F851-4A76-9966-9560B1A5B2DE}" type="pres">
      <dgm:prSet presAssocID="{485DED66-6AF0-4BBD-8DFD-09FFAEF9A4F5}" presName="horz1" presStyleCnt="0"/>
      <dgm:spPr/>
    </dgm:pt>
    <dgm:pt modelId="{BDB34EA5-921C-46A8-899E-E823FBCA72C8}" type="pres">
      <dgm:prSet presAssocID="{485DED66-6AF0-4BBD-8DFD-09FFAEF9A4F5}" presName="tx1" presStyleLbl="revTx" presStyleIdx="3" presStyleCnt="4"/>
      <dgm:spPr/>
      <dgm:t>
        <a:bodyPr/>
        <a:lstStyle/>
        <a:p>
          <a:endParaRPr lang="en-US"/>
        </a:p>
      </dgm:t>
    </dgm:pt>
    <dgm:pt modelId="{2860865A-A186-409A-A91A-D49BE2E7F309}" type="pres">
      <dgm:prSet presAssocID="{485DED66-6AF0-4BBD-8DFD-09FFAEF9A4F5}" presName="vert1" presStyleCnt="0"/>
      <dgm:spPr/>
    </dgm:pt>
  </dgm:ptLst>
  <dgm:cxnLst>
    <dgm:cxn modelId="{F38F214D-C12A-4C77-BC9D-B5F55ACAD796}" srcId="{5D819C16-C335-4659-B122-95EB2B792FC8}" destId="{86F692C4-C92D-43DE-9996-56C7DDF07780}" srcOrd="1" destOrd="0" parTransId="{6FC2CEC5-B4A0-4520-BEE2-53AD3496D332}" sibTransId="{84B6A60A-5144-4D87-B596-60E6CEC6A1E0}"/>
    <dgm:cxn modelId="{40EBC3AE-2EDB-4D15-B749-EFEC90092B6F}" srcId="{5D819C16-C335-4659-B122-95EB2B792FC8}" destId="{51A0FCE9-0BD2-406E-8438-12738A042E8D}" srcOrd="0" destOrd="0" parTransId="{E64E297E-AF4C-4B80-A1DC-5F45055DDFD6}" sibTransId="{F5B99138-A4D9-4393-BC88-D7EAB41D2E89}"/>
    <dgm:cxn modelId="{C05E38E9-ADB9-4B26-B1F8-A55A49610E05}" srcId="{5D819C16-C335-4659-B122-95EB2B792FC8}" destId="{AD0D5BDB-E0D2-41D3-8C81-8C62F59C0F5F}" srcOrd="2" destOrd="0" parTransId="{143AD202-AF97-4AE3-A015-A72ACB050824}" sibTransId="{028BF3F6-694B-494C-8CD3-04C17C1E00CC}"/>
    <dgm:cxn modelId="{5ADEACEF-C3D2-407F-A9DF-82C0687AE174}" type="presOf" srcId="{AD0D5BDB-E0D2-41D3-8C81-8C62F59C0F5F}" destId="{FA2463DD-CDF8-40A5-86B4-293429908997}" srcOrd="0" destOrd="0" presId="urn:microsoft.com/office/officeart/2008/layout/LinedList"/>
    <dgm:cxn modelId="{83991900-B2AC-4E3F-9C38-A62A4B3BA2BC}" type="presOf" srcId="{5D819C16-C335-4659-B122-95EB2B792FC8}" destId="{7DBD59A4-76A4-4BE5-B419-C651F07AF65C}" srcOrd="0" destOrd="0" presId="urn:microsoft.com/office/officeart/2008/layout/LinedList"/>
    <dgm:cxn modelId="{D5A5B2BC-53FF-41EC-ABD6-3B6C9DD988FB}" type="presOf" srcId="{485DED66-6AF0-4BBD-8DFD-09FFAEF9A4F5}" destId="{BDB34EA5-921C-46A8-899E-E823FBCA72C8}" srcOrd="0" destOrd="0" presId="urn:microsoft.com/office/officeart/2008/layout/LinedList"/>
    <dgm:cxn modelId="{19865F6A-AFC9-4846-9626-344F28B00C3E}" type="presOf" srcId="{51A0FCE9-0BD2-406E-8438-12738A042E8D}" destId="{26DFA7D3-B139-4705-AE67-C0ED24D9D10A}" srcOrd="0" destOrd="0" presId="urn:microsoft.com/office/officeart/2008/layout/LinedList"/>
    <dgm:cxn modelId="{3FF10B36-5737-4BFC-8998-886DCD384EA8}" type="presOf" srcId="{86F692C4-C92D-43DE-9996-56C7DDF07780}" destId="{7B469FB5-3816-4800-991F-7B7E409FDEA6}" srcOrd="0" destOrd="0" presId="urn:microsoft.com/office/officeart/2008/layout/LinedList"/>
    <dgm:cxn modelId="{2ADCC2B3-5FA4-4181-884D-3794F7050976}" srcId="{5D819C16-C335-4659-B122-95EB2B792FC8}" destId="{485DED66-6AF0-4BBD-8DFD-09FFAEF9A4F5}" srcOrd="3" destOrd="0" parTransId="{25FE0C81-D29B-4307-A9CF-CD810C900D69}" sibTransId="{879C2359-8B6E-4D84-BAC6-CE7613CADE47}"/>
    <dgm:cxn modelId="{0BDFD5AE-9E20-4F00-BE56-CFEF2BACE3F3}" type="presParOf" srcId="{7DBD59A4-76A4-4BE5-B419-C651F07AF65C}" destId="{0E26048D-2566-4598-A894-E501940F132F}" srcOrd="0" destOrd="0" presId="urn:microsoft.com/office/officeart/2008/layout/LinedList"/>
    <dgm:cxn modelId="{72F159B7-56F9-44D9-907C-28EE1DF25D9C}" type="presParOf" srcId="{7DBD59A4-76A4-4BE5-B419-C651F07AF65C}" destId="{B2923943-0551-481B-B10F-72B61D6BDD0D}" srcOrd="1" destOrd="0" presId="urn:microsoft.com/office/officeart/2008/layout/LinedList"/>
    <dgm:cxn modelId="{B114863A-F976-45DC-A708-A040A88A48E3}" type="presParOf" srcId="{B2923943-0551-481B-B10F-72B61D6BDD0D}" destId="{26DFA7D3-B139-4705-AE67-C0ED24D9D10A}" srcOrd="0" destOrd="0" presId="urn:microsoft.com/office/officeart/2008/layout/LinedList"/>
    <dgm:cxn modelId="{7762A5D8-0364-4D78-AEA9-B422DD798986}" type="presParOf" srcId="{B2923943-0551-481B-B10F-72B61D6BDD0D}" destId="{917C7E3C-8D8F-40BD-9806-0C47BB07F3F1}" srcOrd="1" destOrd="0" presId="urn:microsoft.com/office/officeart/2008/layout/LinedList"/>
    <dgm:cxn modelId="{0D08F2B0-5CA2-4701-9F2D-DF0DA38D898C}" type="presParOf" srcId="{7DBD59A4-76A4-4BE5-B419-C651F07AF65C}" destId="{8A4336BB-F91A-424A-8CBD-BE68D772BFA7}" srcOrd="2" destOrd="0" presId="urn:microsoft.com/office/officeart/2008/layout/LinedList"/>
    <dgm:cxn modelId="{727A4F43-9ED5-48E5-B824-1CF9C27FCC18}" type="presParOf" srcId="{7DBD59A4-76A4-4BE5-B419-C651F07AF65C}" destId="{24570F1E-C101-43B9-835E-922C38B9ECDA}" srcOrd="3" destOrd="0" presId="urn:microsoft.com/office/officeart/2008/layout/LinedList"/>
    <dgm:cxn modelId="{111B40D4-B37A-4FAB-85B4-42E497C1E3B7}" type="presParOf" srcId="{24570F1E-C101-43B9-835E-922C38B9ECDA}" destId="{7B469FB5-3816-4800-991F-7B7E409FDEA6}" srcOrd="0" destOrd="0" presId="urn:microsoft.com/office/officeart/2008/layout/LinedList"/>
    <dgm:cxn modelId="{72D9BF3A-689A-486C-9B08-61E6F9BE9FE0}" type="presParOf" srcId="{24570F1E-C101-43B9-835E-922C38B9ECDA}" destId="{E510C1F7-1A21-420B-BABC-3FC48CA52886}" srcOrd="1" destOrd="0" presId="urn:microsoft.com/office/officeart/2008/layout/LinedList"/>
    <dgm:cxn modelId="{3D49FD82-5D51-4CA6-8C51-7EA43927EA56}" type="presParOf" srcId="{7DBD59A4-76A4-4BE5-B419-C651F07AF65C}" destId="{45AB4A8A-B200-4214-9131-5877F1284389}" srcOrd="4" destOrd="0" presId="urn:microsoft.com/office/officeart/2008/layout/LinedList"/>
    <dgm:cxn modelId="{A0FFC2CA-F87C-4DA9-84E7-3BC6C3BFFE52}" type="presParOf" srcId="{7DBD59A4-76A4-4BE5-B419-C651F07AF65C}" destId="{FA6D3808-D321-4FE4-921A-4FA8042DCB1B}" srcOrd="5" destOrd="0" presId="urn:microsoft.com/office/officeart/2008/layout/LinedList"/>
    <dgm:cxn modelId="{6D0F70E6-239D-4426-8ACC-CE9E141F81EC}" type="presParOf" srcId="{FA6D3808-D321-4FE4-921A-4FA8042DCB1B}" destId="{FA2463DD-CDF8-40A5-86B4-293429908997}" srcOrd="0" destOrd="0" presId="urn:microsoft.com/office/officeart/2008/layout/LinedList"/>
    <dgm:cxn modelId="{D117BABC-14FA-4A9B-BB55-EA172D14D08B}" type="presParOf" srcId="{FA6D3808-D321-4FE4-921A-4FA8042DCB1B}" destId="{7ABD8BA8-4D86-4296-AA34-8BC5EFE047E0}" srcOrd="1" destOrd="0" presId="urn:microsoft.com/office/officeart/2008/layout/LinedList"/>
    <dgm:cxn modelId="{7B48BE80-488F-4208-AF44-18E8E34630BB}" type="presParOf" srcId="{7DBD59A4-76A4-4BE5-B419-C651F07AF65C}" destId="{EF7D3649-06A5-44D8-859F-F329583D6A1A}" srcOrd="6" destOrd="0" presId="urn:microsoft.com/office/officeart/2008/layout/LinedList"/>
    <dgm:cxn modelId="{6A985054-5351-45FB-BFBC-E5FF8C0E842F}" type="presParOf" srcId="{7DBD59A4-76A4-4BE5-B419-C651F07AF65C}" destId="{B73C7E16-F851-4A76-9966-9560B1A5B2DE}" srcOrd="7" destOrd="0" presId="urn:microsoft.com/office/officeart/2008/layout/LinedList"/>
    <dgm:cxn modelId="{025B78F8-0030-4FC1-AFAD-E40D115C7117}" type="presParOf" srcId="{B73C7E16-F851-4A76-9966-9560B1A5B2DE}" destId="{BDB34EA5-921C-46A8-899E-E823FBCA72C8}" srcOrd="0" destOrd="0" presId="urn:microsoft.com/office/officeart/2008/layout/LinedList"/>
    <dgm:cxn modelId="{32348E25-11B4-4E7C-BBF8-235C705946CC}" type="presParOf" srcId="{B73C7E16-F851-4A76-9966-9560B1A5B2DE}" destId="{2860865A-A186-409A-A91A-D49BE2E7F3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5356E-E0D6-4C58-881C-C79362141DF4}" type="doc">
      <dgm:prSet loTypeId="urn:microsoft.com/office/officeart/2005/8/layout/vList6" loCatId="list" qsTypeId="urn:microsoft.com/office/officeart/2005/8/quickstyle/3d6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F23CF6C-D7FF-4F09-8502-BBF18C656D9B}">
      <dgm:prSet phldrT="[Text]" custT="1"/>
      <dgm:spPr/>
      <dgm:t>
        <a:bodyPr/>
        <a:lstStyle/>
        <a:p>
          <a:r>
            <a:rPr lang="en-US" sz="1600" noProof="0" dirty="0" smtClean="0"/>
            <a:t>Urban Planning</a:t>
          </a:r>
          <a:endParaRPr lang="en-US" sz="1600" noProof="0" dirty="0"/>
        </a:p>
      </dgm:t>
    </dgm:pt>
    <dgm:pt modelId="{67ABCA5A-4CE3-4F51-B693-A576319D597D}" type="parTrans" cxnId="{F1358A47-86BB-47B5-AC57-21A093DBFF18}">
      <dgm:prSet/>
      <dgm:spPr/>
      <dgm:t>
        <a:bodyPr/>
        <a:lstStyle/>
        <a:p>
          <a:endParaRPr lang="en-US" noProof="0"/>
        </a:p>
      </dgm:t>
    </dgm:pt>
    <dgm:pt modelId="{E0197811-E6CF-4B07-BC48-B7C55CE32C28}" type="sibTrans" cxnId="{F1358A47-86BB-47B5-AC57-21A093DBFF18}">
      <dgm:prSet/>
      <dgm:spPr/>
      <dgm:t>
        <a:bodyPr/>
        <a:lstStyle/>
        <a:p>
          <a:endParaRPr lang="en-US" noProof="0"/>
        </a:p>
      </dgm:t>
    </dgm:pt>
    <dgm:pt modelId="{5DD76E2D-1C71-4E00-9689-B48F02A36429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smtClean="0"/>
            <a:t>Land use planning</a:t>
          </a:r>
          <a:endParaRPr lang="en-US" noProof="0"/>
        </a:p>
      </dgm:t>
    </dgm:pt>
    <dgm:pt modelId="{9243A7E5-988A-4FCD-8FD6-A32825D74040}" type="parTrans" cxnId="{34E1748A-077B-4773-A3FB-4EA89CDEC86C}">
      <dgm:prSet/>
      <dgm:spPr/>
      <dgm:t>
        <a:bodyPr/>
        <a:lstStyle/>
        <a:p>
          <a:endParaRPr lang="en-US" noProof="0"/>
        </a:p>
      </dgm:t>
    </dgm:pt>
    <dgm:pt modelId="{56DC5B7A-4191-4CC0-AD8B-37DAC85D13E9}" type="sibTrans" cxnId="{34E1748A-077B-4773-A3FB-4EA89CDEC86C}">
      <dgm:prSet/>
      <dgm:spPr/>
      <dgm:t>
        <a:bodyPr/>
        <a:lstStyle/>
        <a:p>
          <a:endParaRPr lang="en-US" noProof="0"/>
        </a:p>
      </dgm:t>
    </dgm:pt>
    <dgm:pt modelId="{52AF4229-F05B-4548-98B3-475F4C73613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dirty="0" smtClean="0"/>
            <a:t>Urban planning instruments</a:t>
          </a:r>
          <a:endParaRPr lang="en-US" noProof="0" dirty="0"/>
        </a:p>
      </dgm:t>
    </dgm:pt>
    <dgm:pt modelId="{0C0967B0-CF7C-4E8A-B8D8-F83F5AE1256A}" type="parTrans" cxnId="{7FC56D5D-7001-4D2C-B0BC-99440EAA9F55}">
      <dgm:prSet/>
      <dgm:spPr/>
      <dgm:t>
        <a:bodyPr/>
        <a:lstStyle/>
        <a:p>
          <a:endParaRPr lang="en-US" noProof="0"/>
        </a:p>
      </dgm:t>
    </dgm:pt>
    <dgm:pt modelId="{0A88A9AA-AB88-49DB-84E5-EF676384015F}" type="sibTrans" cxnId="{7FC56D5D-7001-4D2C-B0BC-99440EAA9F55}">
      <dgm:prSet/>
      <dgm:spPr/>
      <dgm:t>
        <a:bodyPr/>
        <a:lstStyle/>
        <a:p>
          <a:endParaRPr lang="en-US" noProof="0"/>
        </a:p>
      </dgm:t>
    </dgm:pt>
    <dgm:pt modelId="{068A650E-F333-4D69-9267-CE924F470065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de-DE" noProof="0" dirty="0" smtClean="0"/>
            <a:t>GIS</a:t>
          </a:r>
          <a:endParaRPr lang="en-US" noProof="0" dirty="0"/>
        </a:p>
      </dgm:t>
    </dgm:pt>
    <dgm:pt modelId="{613B5290-3876-4791-9EE7-397D5D2DF6BF}" type="parTrans" cxnId="{1518BB86-394B-44C8-94FE-94CA099B7F5A}">
      <dgm:prSet/>
      <dgm:spPr/>
      <dgm:t>
        <a:bodyPr/>
        <a:lstStyle/>
        <a:p>
          <a:endParaRPr lang="en-US"/>
        </a:p>
      </dgm:t>
    </dgm:pt>
    <dgm:pt modelId="{DA759DEA-481C-444B-B0E6-4580E289431F}" type="sibTrans" cxnId="{1518BB86-394B-44C8-94FE-94CA099B7F5A}">
      <dgm:prSet/>
      <dgm:spPr/>
      <dgm:t>
        <a:bodyPr/>
        <a:lstStyle/>
        <a:p>
          <a:endParaRPr lang="en-US"/>
        </a:p>
      </dgm:t>
    </dgm:pt>
    <dgm:pt modelId="{50B7D37C-B166-4068-B73E-21F3051ADF17}" type="pres">
      <dgm:prSet presAssocID="{3E65356E-E0D6-4C58-881C-C79362141D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66E380-CEBA-4776-A45B-3E02B419BD16}" type="pres">
      <dgm:prSet presAssocID="{AF23CF6C-D7FF-4F09-8502-BBF18C656D9B}" presName="linNode" presStyleCnt="0"/>
      <dgm:spPr/>
    </dgm:pt>
    <dgm:pt modelId="{F7FCC6E0-03CE-4FE8-B2FE-43D6D16A804A}" type="pres">
      <dgm:prSet presAssocID="{AF23CF6C-D7FF-4F09-8502-BBF18C656D9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4DF33-1DD2-4E2E-BABB-DF853DD839E0}" type="pres">
      <dgm:prSet presAssocID="{AF23CF6C-D7FF-4F09-8502-BBF18C656D9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116AA-1E88-46E7-B97E-D645C42242C4}" type="presOf" srcId="{3E65356E-E0D6-4C58-881C-C79362141DF4}" destId="{50B7D37C-B166-4068-B73E-21F3051ADF17}" srcOrd="0" destOrd="0" presId="urn:microsoft.com/office/officeart/2005/8/layout/vList6"/>
    <dgm:cxn modelId="{236DE6E2-86E8-4DC6-A8BA-8D1794CA768E}" type="presOf" srcId="{068A650E-F333-4D69-9267-CE924F470065}" destId="{4384DF33-1DD2-4E2E-BABB-DF853DD839E0}" srcOrd="0" destOrd="2" presId="urn:microsoft.com/office/officeart/2005/8/layout/vList6"/>
    <dgm:cxn modelId="{750D4AB6-68A1-4F9A-971B-16363402AA98}" type="presOf" srcId="{AF23CF6C-D7FF-4F09-8502-BBF18C656D9B}" destId="{F7FCC6E0-03CE-4FE8-B2FE-43D6D16A804A}" srcOrd="0" destOrd="0" presId="urn:microsoft.com/office/officeart/2005/8/layout/vList6"/>
    <dgm:cxn modelId="{F1358A47-86BB-47B5-AC57-21A093DBFF18}" srcId="{3E65356E-E0D6-4C58-881C-C79362141DF4}" destId="{AF23CF6C-D7FF-4F09-8502-BBF18C656D9B}" srcOrd="0" destOrd="0" parTransId="{67ABCA5A-4CE3-4F51-B693-A576319D597D}" sibTransId="{E0197811-E6CF-4B07-BC48-B7C55CE32C28}"/>
    <dgm:cxn modelId="{1518BB86-394B-44C8-94FE-94CA099B7F5A}" srcId="{AF23CF6C-D7FF-4F09-8502-BBF18C656D9B}" destId="{068A650E-F333-4D69-9267-CE924F470065}" srcOrd="2" destOrd="0" parTransId="{613B5290-3876-4791-9EE7-397D5D2DF6BF}" sibTransId="{DA759DEA-481C-444B-B0E6-4580E289431F}"/>
    <dgm:cxn modelId="{0BDB8DBC-F9E0-4921-BDCA-2BC3E14AEEE1}" type="presOf" srcId="{52AF4229-F05B-4548-98B3-475F4C73613F}" destId="{4384DF33-1DD2-4E2E-BABB-DF853DD839E0}" srcOrd="0" destOrd="1" presId="urn:microsoft.com/office/officeart/2005/8/layout/vList6"/>
    <dgm:cxn modelId="{34E1748A-077B-4773-A3FB-4EA89CDEC86C}" srcId="{AF23CF6C-D7FF-4F09-8502-BBF18C656D9B}" destId="{5DD76E2D-1C71-4E00-9689-B48F02A36429}" srcOrd="0" destOrd="0" parTransId="{9243A7E5-988A-4FCD-8FD6-A32825D74040}" sibTransId="{56DC5B7A-4191-4CC0-AD8B-37DAC85D13E9}"/>
    <dgm:cxn modelId="{1FBA3A1C-9EDF-43DE-94EE-E0341B23EC26}" type="presOf" srcId="{5DD76E2D-1C71-4E00-9689-B48F02A36429}" destId="{4384DF33-1DD2-4E2E-BABB-DF853DD839E0}" srcOrd="0" destOrd="0" presId="urn:microsoft.com/office/officeart/2005/8/layout/vList6"/>
    <dgm:cxn modelId="{7FC56D5D-7001-4D2C-B0BC-99440EAA9F55}" srcId="{AF23CF6C-D7FF-4F09-8502-BBF18C656D9B}" destId="{52AF4229-F05B-4548-98B3-475F4C73613F}" srcOrd="1" destOrd="0" parTransId="{0C0967B0-CF7C-4E8A-B8D8-F83F5AE1256A}" sibTransId="{0A88A9AA-AB88-49DB-84E5-EF676384015F}"/>
    <dgm:cxn modelId="{15BC1A02-6AE0-4510-BB39-2B21C18A2404}" type="presParOf" srcId="{50B7D37C-B166-4068-B73E-21F3051ADF17}" destId="{F866E380-CEBA-4776-A45B-3E02B419BD16}" srcOrd="0" destOrd="0" presId="urn:microsoft.com/office/officeart/2005/8/layout/vList6"/>
    <dgm:cxn modelId="{DFEAC102-7954-45E4-9711-DB50E9392CC0}" type="presParOf" srcId="{F866E380-CEBA-4776-A45B-3E02B419BD16}" destId="{F7FCC6E0-03CE-4FE8-B2FE-43D6D16A804A}" srcOrd="0" destOrd="0" presId="urn:microsoft.com/office/officeart/2005/8/layout/vList6"/>
    <dgm:cxn modelId="{1128C26A-5389-4CBE-BB29-6B29A264E933}" type="presParOf" srcId="{F866E380-CEBA-4776-A45B-3E02B419BD16}" destId="{4384DF33-1DD2-4E2E-BABB-DF853DD839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65356E-E0D6-4C58-881C-C79362141DF4}" type="doc">
      <dgm:prSet loTypeId="urn:microsoft.com/office/officeart/2005/8/layout/vList6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23CF6C-D7FF-4F09-8502-BBF18C656D9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noProof="0" dirty="0" smtClean="0"/>
            <a:t>Energy System Components</a:t>
          </a:r>
          <a:endParaRPr lang="en-US" sz="1600" noProof="0" dirty="0"/>
        </a:p>
      </dgm:t>
    </dgm:pt>
    <dgm:pt modelId="{67ABCA5A-4CE3-4F51-B693-A576319D597D}" type="parTrans" cxnId="{F1358A47-86BB-47B5-AC57-21A093DBFF18}">
      <dgm:prSet/>
      <dgm:spPr/>
      <dgm:t>
        <a:bodyPr/>
        <a:lstStyle/>
        <a:p>
          <a:endParaRPr lang="en-US" noProof="0"/>
        </a:p>
      </dgm:t>
    </dgm:pt>
    <dgm:pt modelId="{E0197811-E6CF-4B07-BC48-B7C55CE32C28}" type="sibTrans" cxnId="{F1358A47-86BB-47B5-AC57-21A093DBFF18}">
      <dgm:prSet/>
      <dgm:spPr/>
      <dgm:t>
        <a:bodyPr/>
        <a:lstStyle/>
        <a:p>
          <a:endParaRPr lang="en-US" noProof="0"/>
        </a:p>
      </dgm:t>
    </dgm:pt>
    <dgm:pt modelId="{5DD76E2D-1C71-4E00-9689-B48F02A36429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smtClean="0"/>
            <a:t>Component models</a:t>
          </a:r>
          <a:endParaRPr lang="en-US" noProof="0"/>
        </a:p>
      </dgm:t>
    </dgm:pt>
    <dgm:pt modelId="{9243A7E5-988A-4FCD-8FD6-A32825D74040}" type="parTrans" cxnId="{34E1748A-077B-4773-A3FB-4EA89CDEC86C}">
      <dgm:prSet/>
      <dgm:spPr/>
      <dgm:t>
        <a:bodyPr/>
        <a:lstStyle/>
        <a:p>
          <a:endParaRPr lang="en-US" noProof="0"/>
        </a:p>
      </dgm:t>
    </dgm:pt>
    <dgm:pt modelId="{56DC5B7A-4191-4CC0-AD8B-37DAC85D13E9}" type="sibTrans" cxnId="{34E1748A-077B-4773-A3FB-4EA89CDEC86C}">
      <dgm:prSet/>
      <dgm:spPr/>
      <dgm:t>
        <a:bodyPr/>
        <a:lstStyle/>
        <a:p>
          <a:endParaRPr lang="en-US" noProof="0"/>
        </a:p>
      </dgm:t>
    </dgm:pt>
    <dgm:pt modelId="{F3FEDA5A-3BE5-4E14-BC1D-372C847D172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dirty="0" smtClean="0"/>
            <a:t>Energy infrastructure</a:t>
          </a:r>
          <a:endParaRPr lang="en-US" noProof="0" dirty="0"/>
        </a:p>
      </dgm:t>
    </dgm:pt>
    <dgm:pt modelId="{BEEAA57E-2AD3-48FE-88B9-8C4069957600}" type="parTrans" cxnId="{AACC2759-4023-40E2-8D72-5385B3A4C28E}">
      <dgm:prSet/>
      <dgm:spPr/>
      <dgm:t>
        <a:bodyPr/>
        <a:lstStyle/>
        <a:p>
          <a:endParaRPr lang="en-US" noProof="0"/>
        </a:p>
      </dgm:t>
    </dgm:pt>
    <dgm:pt modelId="{41968689-2197-4133-AA32-AB7CB8FDEFC3}" type="sibTrans" cxnId="{AACC2759-4023-40E2-8D72-5385B3A4C28E}">
      <dgm:prSet/>
      <dgm:spPr/>
      <dgm:t>
        <a:bodyPr/>
        <a:lstStyle/>
        <a:p>
          <a:endParaRPr lang="en-US" noProof="0"/>
        </a:p>
      </dgm:t>
    </dgm:pt>
    <dgm:pt modelId="{D9C3AECE-3FBC-4397-8E41-D600E3E8CEF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smtClean="0"/>
            <a:t>Energy </a:t>
          </a:r>
          <a:r>
            <a:rPr lang="en-US" noProof="0" dirty="0" smtClean="0"/>
            <a:t>balance</a:t>
          </a:r>
          <a:endParaRPr lang="en-US" noProof="0" dirty="0"/>
        </a:p>
      </dgm:t>
    </dgm:pt>
    <dgm:pt modelId="{A671A5E3-05B3-40F2-93DD-786057BF5606}" type="sibTrans" cxnId="{3BA91D63-4FB4-4379-9256-633B92E19983}">
      <dgm:prSet/>
      <dgm:spPr/>
      <dgm:t>
        <a:bodyPr/>
        <a:lstStyle/>
        <a:p>
          <a:endParaRPr lang="en-US" noProof="0"/>
        </a:p>
      </dgm:t>
    </dgm:pt>
    <dgm:pt modelId="{F9A48E22-12A7-4FD8-B3CF-98C52CF89769}" type="parTrans" cxnId="{3BA91D63-4FB4-4379-9256-633B92E19983}">
      <dgm:prSet/>
      <dgm:spPr/>
      <dgm:t>
        <a:bodyPr/>
        <a:lstStyle/>
        <a:p>
          <a:endParaRPr lang="en-US" noProof="0"/>
        </a:p>
      </dgm:t>
    </dgm:pt>
    <dgm:pt modelId="{50B7D37C-B166-4068-B73E-21F3051ADF17}" type="pres">
      <dgm:prSet presAssocID="{3E65356E-E0D6-4C58-881C-C79362141D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66E380-CEBA-4776-A45B-3E02B419BD16}" type="pres">
      <dgm:prSet presAssocID="{AF23CF6C-D7FF-4F09-8502-BBF18C656D9B}" presName="linNode" presStyleCnt="0"/>
      <dgm:spPr/>
    </dgm:pt>
    <dgm:pt modelId="{F7FCC6E0-03CE-4FE8-B2FE-43D6D16A804A}" type="pres">
      <dgm:prSet presAssocID="{AF23CF6C-D7FF-4F09-8502-BBF18C656D9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4DF33-1DD2-4E2E-BABB-DF853DD839E0}" type="pres">
      <dgm:prSet presAssocID="{AF23CF6C-D7FF-4F09-8502-BBF18C656D9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C4D59-6199-40E9-BF86-4E772C6D1E2F}" type="presOf" srcId="{AF23CF6C-D7FF-4F09-8502-BBF18C656D9B}" destId="{F7FCC6E0-03CE-4FE8-B2FE-43D6D16A804A}" srcOrd="0" destOrd="0" presId="urn:microsoft.com/office/officeart/2005/8/layout/vList6"/>
    <dgm:cxn modelId="{9CC8E1CE-66C2-4AAF-8806-56064C8D4A03}" type="presOf" srcId="{F3FEDA5A-3BE5-4E14-BC1D-372C847D1728}" destId="{4384DF33-1DD2-4E2E-BABB-DF853DD839E0}" srcOrd="0" destOrd="1" presId="urn:microsoft.com/office/officeart/2005/8/layout/vList6"/>
    <dgm:cxn modelId="{AACC2759-4023-40E2-8D72-5385B3A4C28E}" srcId="{AF23CF6C-D7FF-4F09-8502-BBF18C656D9B}" destId="{F3FEDA5A-3BE5-4E14-BC1D-372C847D1728}" srcOrd="1" destOrd="0" parTransId="{BEEAA57E-2AD3-48FE-88B9-8C4069957600}" sibTransId="{41968689-2197-4133-AA32-AB7CB8FDEFC3}"/>
    <dgm:cxn modelId="{ABC746E9-1605-4ED0-9501-2CE31F4CAEF2}" type="presOf" srcId="{D9C3AECE-3FBC-4397-8E41-D600E3E8CEFF}" destId="{4384DF33-1DD2-4E2E-BABB-DF853DD839E0}" srcOrd="0" destOrd="2" presId="urn:microsoft.com/office/officeart/2005/8/layout/vList6"/>
    <dgm:cxn modelId="{F1358A47-86BB-47B5-AC57-21A093DBFF18}" srcId="{3E65356E-E0D6-4C58-881C-C79362141DF4}" destId="{AF23CF6C-D7FF-4F09-8502-BBF18C656D9B}" srcOrd="0" destOrd="0" parTransId="{67ABCA5A-4CE3-4F51-B693-A576319D597D}" sibTransId="{E0197811-E6CF-4B07-BC48-B7C55CE32C28}"/>
    <dgm:cxn modelId="{009C8AAA-64AC-4824-84CA-C0DD06917316}" type="presOf" srcId="{5DD76E2D-1C71-4E00-9689-B48F02A36429}" destId="{4384DF33-1DD2-4E2E-BABB-DF853DD839E0}" srcOrd="0" destOrd="0" presId="urn:microsoft.com/office/officeart/2005/8/layout/vList6"/>
    <dgm:cxn modelId="{34E1748A-077B-4773-A3FB-4EA89CDEC86C}" srcId="{AF23CF6C-D7FF-4F09-8502-BBF18C656D9B}" destId="{5DD76E2D-1C71-4E00-9689-B48F02A36429}" srcOrd="0" destOrd="0" parTransId="{9243A7E5-988A-4FCD-8FD6-A32825D74040}" sibTransId="{56DC5B7A-4191-4CC0-AD8B-37DAC85D13E9}"/>
    <dgm:cxn modelId="{3BA91D63-4FB4-4379-9256-633B92E19983}" srcId="{AF23CF6C-D7FF-4F09-8502-BBF18C656D9B}" destId="{D9C3AECE-3FBC-4397-8E41-D600E3E8CEFF}" srcOrd="2" destOrd="0" parTransId="{F9A48E22-12A7-4FD8-B3CF-98C52CF89769}" sibTransId="{A671A5E3-05B3-40F2-93DD-786057BF5606}"/>
    <dgm:cxn modelId="{3864A0FA-3FF4-458F-98FF-AA74882A973C}" type="presOf" srcId="{3E65356E-E0D6-4C58-881C-C79362141DF4}" destId="{50B7D37C-B166-4068-B73E-21F3051ADF17}" srcOrd="0" destOrd="0" presId="urn:microsoft.com/office/officeart/2005/8/layout/vList6"/>
    <dgm:cxn modelId="{CA7D15F4-D87D-42C8-BC93-D0ECA21369F1}" type="presParOf" srcId="{50B7D37C-B166-4068-B73E-21F3051ADF17}" destId="{F866E380-CEBA-4776-A45B-3E02B419BD16}" srcOrd="0" destOrd="0" presId="urn:microsoft.com/office/officeart/2005/8/layout/vList6"/>
    <dgm:cxn modelId="{C2F9A4CD-7809-40D3-92D1-95EE5847148B}" type="presParOf" srcId="{F866E380-CEBA-4776-A45B-3E02B419BD16}" destId="{F7FCC6E0-03CE-4FE8-B2FE-43D6D16A804A}" srcOrd="0" destOrd="0" presId="urn:microsoft.com/office/officeart/2005/8/layout/vList6"/>
    <dgm:cxn modelId="{3020AF4C-F97E-4DF0-A18A-52BAB53377BF}" type="presParOf" srcId="{F866E380-CEBA-4776-A45B-3E02B419BD16}" destId="{4384DF33-1DD2-4E2E-BABB-DF853DD839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5356E-E0D6-4C58-881C-C79362141DF4}" type="doc">
      <dgm:prSet loTypeId="urn:microsoft.com/office/officeart/2005/8/layout/vList6" loCatId="list" qsTypeId="urn:microsoft.com/office/officeart/2005/8/quickstyle/3d6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F23CF6C-D7FF-4F09-8502-BBF18C656D9B}">
      <dgm:prSet phldrT="[Text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600" noProof="0" dirty="0" smtClean="0"/>
            <a:t>Data Analysis Management</a:t>
          </a:r>
          <a:endParaRPr lang="en-US" sz="1600" noProof="0" dirty="0"/>
        </a:p>
      </dgm:t>
    </dgm:pt>
    <dgm:pt modelId="{67ABCA5A-4CE3-4F51-B693-A576319D597D}" type="parTrans" cxnId="{F1358A47-86BB-47B5-AC57-21A093DBFF18}">
      <dgm:prSet/>
      <dgm:spPr/>
      <dgm:t>
        <a:bodyPr/>
        <a:lstStyle/>
        <a:p>
          <a:endParaRPr lang="en-US" noProof="0"/>
        </a:p>
      </dgm:t>
    </dgm:pt>
    <dgm:pt modelId="{E0197811-E6CF-4B07-BC48-B7C55CE32C28}" type="sibTrans" cxnId="{F1358A47-86BB-47B5-AC57-21A093DBFF18}">
      <dgm:prSet/>
      <dgm:spPr/>
      <dgm:t>
        <a:bodyPr/>
        <a:lstStyle/>
        <a:p>
          <a:endParaRPr lang="en-US" noProof="0"/>
        </a:p>
      </dgm:t>
    </dgm:pt>
    <dgm:pt modelId="{5DD76E2D-1C71-4E00-9689-B48F02A36429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dirty="0" smtClean="0"/>
            <a:t>Spatial data model</a:t>
          </a:r>
          <a:endParaRPr lang="en-US" noProof="0" dirty="0"/>
        </a:p>
      </dgm:t>
    </dgm:pt>
    <dgm:pt modelId="{9243A7E5-988A-4FCD-8FD6-A32825D74040}" type="parTrans" cxnId="{34E1748A-077B-4773-A3FB-4EA89CDEC86C}">
      <dgm:prSet/>
      <dgm:spPr/>
      <dgm:t>
        <a:bodyPr/>
        <a:lstStyle/>
        <a:p>
          <a:endParaRPr lang="en-US" noProof="0"/>
        </a:p>
      </dgm:t>
    </dgm:pt>
    <dgm:pt modelId="{56DC5B7A-4191-4CC0-AD8B-37DAC85D13E9}" type="sibTrans" cxnId="{34E1748A-077B-4773-A3FB-4EA89CDEC86C}">
      <dgm:prSet/>
      <dgm:spPr/>
      <dgm:t>
        <a:bodyPr/>
        <a:lstStyle/>
        <a:p>
          <a:endParaRPr lang="en-US" noProof="0"/>
        </a:p>
      </dgm:t>
    </dgm:pt>
    <dgm:pt modelId="{52AF4229-F05B-4548-98B3-475F4C73613F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smtClean="0"/>
            <a:t>Communication services</a:t>
          </a:r>
          <a:endParaRPr lang="en-US" noProof="0"/>
        </a:p>
      </dgm:t>
    </dgm:pt>
    <dgm:pt modelId="{0C0967B0-CF7C-4E8A-B8D8-F83F5AE1256A}" type="parTrans" cxnId="{7FC56D5D-7001-4D2C-B0BC-99440EAA9F55}">
      <dgm:prSet/>
      <dgm:spPr/>
      <dgm:t>
        <a:bodyPr/>
        <a:lstStyle/>
        <a:p>
          <a:endParaRPr lang="en-US" noProof="0"/>
        </a:p>
      </dgm:t>
    </dgm:pt>
    <dgm:pt modelId="{0A88A9AA-AB88-49DB-84E5-EF676384015F}" type="sibTrans" cxnId="{7FC56D5D-7001-4D2C-B0BC-99440EAA9F55}">
      <dgm:prSet/>
      <dgm:spPr/>
      <dgm:t>
        <a:bodyPr/>
        <a:lstStyle/>
        <a:p>
          <a:endParaRPr lang="en-US" noProof="0"/>
        </a:p>
      </dgm:t>
    </dgm:pt>
    <dgm:pt modelId="{068A650E-F333-4D69-9267-CE924F470065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noProof="0" smtClean="0"/>
            <a:t>Data structure</a:t>
          </a:r>
          <a:endParaRPr lang="en-US" noProof="0"/>
        </a:p>
      </dgm:t>
    </dgm:pt>
    <dgm:pt modelId="{613B5290-3876-4791-9EE7-397D5D2DF6BF}" type="parTrans" cxnId="{1518BB86-394B-44C8-94FE-94CA099B7F5A}">
      <dgm:prSet/>
      <dgm:spPr/>
      <dgm:t>
        <a:bodyPr/>
        <a:lstStyle/>
        <a:p>
          <a:endParaRPr lang="en-US" noProof="0"/>
        </a:p>
      </dgm:t>
    </dgm:pt>
    <dgm:pt modelId="{DA759DEA-481C-444B-B0E6-4580E289431F}" type="sibTrans" cxnId="{1518BB86-394B-44C8-94FE-94CA099B7F5A}">
      <dgm:prSet/>
      <dgm:spPr/>
      <dgm:t>
        <a:bodyPr/>
        <a:lstStyle/>
        <a:p>
          <a:endParaRPr lang="en-US" noProof="0"/>
        </a:p>
      </dgm:t>
    </dgm:pt>
    <dgm:pt modelId="{50B7D37C-B166-4068-B73E-21F3051ADF17}" type="pres">
      <dgm:prSet presAssocID="{3E65356E-E0D6-4C58-881C-C79362141D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66E380-CEBA-4776-A45B-3E02B419BD16}" type="pres">
      <dgm:prSet presAssocID="{AF23CF6C-D7FF-4F09-8502-BBF18C656D9B}" presName="linNode" presStyleCnt="0"/>
      <dgm:spPr/>
    </dgm:pt>
    <dgm:pt modelId="{F7FCC6E0-03CE-4FE8-B2FE-43D6D16A804A}" type="pres">
      <dgm:prSet presAssocID="{AF23CF6C-D7FF-4F09-8502-BBF18C656D9B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4DF33-1DD2-4E2E-BABB-DF853DD839E0}" type="pres">
      <dgm:prSet presAssocID="{AF23CF6C-D7FF-4F09-8502-BBF18C656D9B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8185BF-FFB9-4F39-9B0B-6B7BB1203A61}" type="presOf" srcId="{AF23CF6C-D7FF-4F09-8502-BBF18C656D9B}" destId="{F7FCC6E0-03CE-4FE8-B2FE-43D6D16A804A}" srcOrd="0" destOrd="0" presId="urn:microsoft.com/office/officeart/2005/8/layout/vList6"/>
    <dgm:cxn modelId="{82EBBAEB-DF97-490C-BAF1-6E144DB360A1}" type="presOf" srcId="{52AF4229-F05B-4548-98B3-475F4C73613F}" destId="{4384DF33-1DD2-4E2E-BABB-DF853DD839E0}" srcOrd="0" destOrd="1" presId="urn:microsoft.com/office/officeart/2005/8/layout/vList6"/>
    <dgm:cxn modelId="{2782A90F-7042-4764-A5BB-E3DAFC0E6072}" type="presOf" srcId="{068A650E-F333-4D69-9267-CE924F470065}" destId="{4384DF33-1DD2-4E2E-BABB-DF853DD839E0}" srcOrd="0" destOrd="2" presId="urn:microsoft.com/office/officeart/2005/8/layout/vList6"/>
    <dgm:cxn modelId="{F1358A47-86BB-47B5-AC57-21A093DBFF18}" srcId="{3E65356E-E0D6-4C58-881C-C79362141DF4}" destId="{AF23CF6C-D7FF-4F09-8502-BBF18C656D9B}" srcOrd="0" destOrd="0" parTransId="{67ABCA5A-4CE3-4F51-B693-A576319D597D}" sibTransId="{E0197811-E6CF-4B07-BC48-B7C55CE32C28}"/>
    <dgm:cxn modelId="{1518BB86-394B-44C8-94FE-94CA099B7F5A}" srcId="{AF23CF6C-D7FF-4F09-8502-BBF18C656D9B}" destId="{068A650E-F333-4D69-9267-CE924F470065}" srcOrd="2" destOrd="0" parTransId="{613B5290-3876-4791-9EE7-397D5D2DF6BF}" sibTransId="{DA759DEA-481C-444B-B0E6-4580E289431F}"/>
    <dgm:cxn modelId="{34E1748A-077B-4773-A3FB-4EA89CDEC86C}" srcId="{AF23CF6C-D7FF-4F09-8502-BBF18C656D9B}" destId="{5DD76E2D-1C71-4E00-9689-B48F02A36429}" srcOrd="0" destOrd="0" parTransId="{9243A7E5-988A-4FCD-8FD6-A32825D74040}" sibTransId="{56DC5B7A-4191-4CC0-AD8B-37DAC85D13E9}"/>
    <dgm:cxn modelId="{A2206176-75A0-410C-A08A-35487714C68C}" type="presOf" srcId="{3E65356E-E0D6-4C58-881C-C79362141DF4}" destId="{50B7D37C-B166-4068-B73E-21F3051ADF17}" srcOrd="0" destOrd="0" presId="urn:microsoft.com/office/officeart/2005/8/layout/vList6"/>
    <dgm:cxn modelId="{559D4360-814D-4C18-B3D5-91E322676723}" type="presOf" srcId="{5DD76E2D-1C71-4E00-9689-B48F02A36429}" destId="{4384DF33-1DD2-4E2E-BABB-DF853DD839E0}" srcOrd="0" destOrd="0" presId="urn:microsoft.com/office/officeart/2005/8/layout/vList6"/>
    <dgm:cxn modelId="{7FC56D5D-7001-4D2C-B0BC-99440EAA9F55}" srcId="{AF23CF6C-D7FF-4F09-8502-BBF18C656D9B}" destId="{52AF4229-F05B-4548-98B3-475F4C73613F}" srcOrd="1" destOrd="0" parTransId="{0C0967B0-CF7C-4E8A-B8D8-F83F5AE1256A}" sibTransId="{0A88A9AA-AB88-49DB-84E5-EF676384015F}"/>
    <dgm:cxn modelId="{EF6F7693-ECAB-42CA-9D13-19E83D4EEF2A}" type="presParOf" srcId="{50B7D37C-B166-4068-B73E-21F3051ADF17}" destId="{F866E380-CEBA-4776-A45B-3E02B419BD16}" srcOrd="0" destOrd="0" presId="urn:microsoft.com/office/officeart/2005/8/layout/vList6"/>
    <dgm:cxn modelId="{A4CA9CB7-2B3C-4517-AD1E-65BE167E834E}" type="presParOf" srcId="{F866E380-CEBA-4776-A45B-3E02B419BD16}" destId="{F7FCC6E0-03CE-4FE8-B2FE-43D6D16A804A}" srcOrd="0" destOrd="0" presId="urn:microsoft.com/office/officeart/2005/8/layout/vList6"/>
    <dgm:cxn modelId="{06768E76-8A2A-4600-BD69-E844F16342E9}" type="presParOf" srcId="{F866E380-CEBA-4776-A45B-3E02B419BD16}" destId="{4384DF33-1DD2-4E2E-BABB-DF853DD839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632BA-985A-4A99-9568-67DB319C4FE7}" type="doc">
      <dgm:prSet loTypeId="urn:microsoft.com/office/officeart/2011/layout/Circle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0B80B3-7A88-4217-927E-CDB7A2A87549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Production</a:t>
          </a:r>
          <a:endParaRPr lang="en-US" b="1" dirty="0"/>
        </a:p>
      </dgm:t>
    </dgm:pt>
    <dgm:pt modelId="{4C00C4AE-8246-41C5-8C5F-C06D561AC7B5}" type="parTrans" cxnId="{D7196B13-BCFC-4A15-8BCB-AEB635B8303E}">
      <dgm:prSet/>
      <dgm:spPr/>
      <dgm:t>
        <a:bodyPr/>
        <a:lstStyle/>
        <a:p>
          <a:endParaRPr lang="en-US"/>
        </a:p>
      </dgm:t>
    </dgm:pt>
    <dgm:pt modelId="{70E84678-8696-42D5-AD1D-B9C995AF7F13}" type="sibTrans" cxnId="{D7196B13-BCFC-4A15-8BCB-AEB635B8303E}">
      <dgm:prSet/>
      <dgm:spPr/>
      <dgm:t>
        <a:bodyPr/>
        <a:lstStyle/>
        <a:p>
          <a:endParaRPr lang="en-US"/>
        </a:p>
      </dgm:t>
    </dgm:pt>
    <dgm:pt modelId="{A62A9973-B7BF-4DC1-97DF-64175A135B9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Utility Networks</a:t>
          </a:r>
          <a:endParaRPr lang="en-US" b="1" dirty="0"/>
        </a:p>
      </dgm:t>
    </dgm:pt>
    <dgm:pt modelId="{10AE5C97-5F38-43FB-95C1-53F840EE7A11}" type="parTrans" cxnId="{AE80E9B1-E389-48BE-9086-A35D2FC169B1}">
      <dgm:prSet/>
      <dgm:spPr/>
      <dgm:t>
        <a:bodyPr/>
        <a:lstStyle/>
        <a:p>
          <a:endParaRPr lang="en-US"/>
        </a:p>
      </dgm:t>
    </dgm:pt>
    <dgm:pt modelId="{1046F824-027D-4C0D-A50C-0AF80C205B10}" type="sibTrans" cxnId="{AE80E9B1-E389-48BE-9086-A35D2FC169B1}">
      <dgm:prSet/>
      <dgm:spPr/>
      <dgm:t>
        <a:bodyPr/>
        <a:lstStyle/>
        <a:p>
          <a:endParaRPr lang="en-US"/>
        </a:p>
      </dgm:t>
    </dgm:pt>
    <dgm:pt modelId="{285E19E8-B27D-49D4-8C01-A9D803CF6F2D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Consumption</a:t>
          </a:r>
          <a:endParaRPr lang="en-US" b="1" dirty="0"/>
        </a:p>
      </dgm:t>
    </dgm:pt>
    <dgm:pt modelId="{E2BE38AE-DF25-458E-9E76-B5FF4FFAE359}" type="parTrans" cxnId="{7EE58A2C-78C7-474C-B593-2EA4DA8ECF36}">
      <dgm:prSet/>
      <dgm:spPr/>
      <dgm:t>
        <a:bodyPr/>
        <a:lstStyle/>
        <a:p>
          <a:endParaRPr lang="en-US"/>
        </a:p>
      </dgm:t>
    </dgm:pt>
    <dgm:pt modelId="{580D0730-BBF4-4783-83AC-E488FE9132C3}" type="sibTrans" cxnId="{7EE58A2C-78C7-474C-B593-2EA4DA8ECF36}">
      <dgm:prSet/>
      <dgm:spPr/>
      <dgm:t>
        <a:bodyPr/>
        <a:lstStyle/>
        <a:p>
          <a:endParaRPr lang="en-US"/>
        </a:p>
      </dgm:t>
    </dgm:pt>
    <dgm:pt modelId="{AD20FE7A-D411-4217-8DAF-B53D6ADE5358}">
      <dgm:prSet/>
      <dgm:spPr/>
      <dgm:t>
        <a:bodyPr/>
        <a:lstStyle/>
        <a:p>
          <a:pPr algn="ctr"/>
          <a:r>
            <a:rPr lang="en-US" b="1" dirty="0" smtClean="0">
              <a:latin typeface="Arial" pitchFamily="34" charset="0"/>
              <a:cs typeface="Arial" pitchFamily="34" charset="0"/>
            </a:rPr>
            <a:t>Fossil based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4274ED2-3478-4420-AB99-6C3F49A47203}" type="parTrans" cxnId="{4ECB7600-7B7A-4120-BECD-1F3C47537DD8}">
      <dgm:prSet/>
      <dgm:spPr/>
      <dgm:t>
        <a:bodyPr/>
        <a:lstStyle/>
        <a:p>
          <a:endParaRPr lang="en-US"/>
        </a:p>
      </dgm:t>
    </dgm:pt>
    <dgm:pt modelId="{7AEB60F8-2A2F-47F6-A77C-E723D4247247}" type="sibTrans" cxnId="{4ECB7600-7B7A-4120-BECD-1F3C47537DD8}">
      <dgm:prSet/>
      <dgm:spPr/>
      <dgm:t>
        <a:bodyPr/>
        <a:lstStyle/>
        <a:p>
          <a:endParaRPr lang="en-US"/>
        </a:p>
      </dgm:t>
    </dgm:pt>
    <dgm:pt modelId="{9DF867AF-73E3-4F7C-A9C9-CBB6665E2229}">
      <dgm:prSet/>
      <dgm:spPr/>
      <dgm:t>
        <a:bodyPr/>
        <a:lstStyle/>
        <a:p>
          <a:pPr algn="ctr"/>
          <a:r>
            <a:rPr lang="en-US" b="1" dirty="0" smtClean="0">
              <a:latin typeface="Arial" pitchFamily="34" charset="0"/>
              <a:cs typeface="Arial" pitchFamily="34" charset="0"/>
            </a:rPr>
            <a:t>Renewables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1BC12D1-078E-483E-AEEB-AD3F271C6AD0}" type="parTrans" cxnId="{F98FB89C-8B59-4EE7-BE16-E9D1181FA7DA}">
      <dgm:prSet/>
      <dgm:spPr/>
      <dgm:t>
        <a:bodyPr/>
        <a:lstStyle/>
        <a:p>
          <a:endParaRPr lang="en-US"/>
        </a:p>
      </dgm:t>
    </dgm:pt>
    <dgm:pt modelId="{1B47FAA3-FFDD-439A-BB75-97B47CF92ABC}" type="sibTrans" cxnId="{F98FB89C-8B59-4EE7-BE16-E9D1181FA7DA}">
      <dgm:prSet/>
      <dgm:spPr/>
      <dgm:t>
        <a:bodyPr/>
        <a:lstStyle/>
        <a:p>
          <a:endParaRPr lang="en-US"/>
        </a:p>
      </dgm:t>
    </dgm:pt>
    <dgm:pt modelId="{7035C1E9-F0E6-4ED8-99EE-522756AA82C8}">
      <dgm:prSet/>
      <dgm:spPr/>
      <dgm:t>
        <a:bodyPr/>
        <a:lstStyle/>
        <a:p>
          <a:pPr algn="ctr"/>
          <a:r>
            <a:rPr lang="en-US" b="1" smtClean="0">
              <a:latin typeface="Arial" pitchFamily="34" charset="0"/>
              <a:cs typeface="Arial" pitchFamily="34" charset="0"/>
            </a:rPr>
            <a:t>Industrial processes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09532F47-5D77-4061-8DB4-8770F3458416}" type="parTrans" cxnId="{BE267013-13C9-4EE5-BEC6-B4230FF77B3C}">
      <dgm:prSet/>
      <dgm:spPr/>
      <dgm:t>
        <a:bodyPr/>
        <a:lstStyle/>
        <a:p>
          <a:endParaRPr lang="en-US"/>
        </a:p>
      </dgm:t>
    </dgm:pt>
    <dgm:pt modelId="{6E4107C4-DCA4-4483-83AD-AB4D8D921F1F}" type="sibTrans" cxnId="{BE267013-13C9-4EE5-BEC6-B4230FF77B3C}">
      <dgm:prSet/>
      <dgm:spPr/>
      <dgm:t>
        <a:bodyPr/>
        <a:lstStyle/>
        <a:p>
          <a:endParaRPr lang="en-US"/>
        </a:p>
      </dgm:t>
    </dgm:pt>
    <dgm:pt modelId="{681F8860-6E08-4277-8D43-336329C269E6}">
      <dgm:prSet/>
      <dgm:spPr/>
      <dgm:t>
        <a:bodyPr/>
        <a:lstStyle/>
        <a:p>
          <a:pPr algn="ctr"/>
          <a:r>
            <a:rPr lang="en-US" b="1" dirty="0" smtClean="0">
              <a:latin typeface="Arial" pitchFamily="34" charset="0"/>
              <a:cs typeface="Arial" pitchFamily="34" charset="0"/>
            </a:rPr>
            <a:t>Nuclear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3B0E9EA-279D-49ED-8FF5-8C06A21624D4}" type="parTrans" cxnId="{9A7BB52F-6D31-4526-965B-094C3C6C1295}">
      <dgm:prSet/>
      <dgm:spPr/>
      <dgm:t>
        <a:bodyPr/>
        <a:lstStyle/>
        <a:p>
          <a:endParaRPr lang="en-US"/>
        </a:p>
      </dgm:t>
    </dgm:pt>
    <dgm:pt modelId="{C481DB5D-FEDF-415E-9E05-1E6758258082}" type="sibTrans" cxnId="{9A7BB52F-6D31-4526-965B-094C3C6C1295}">
      <dgm:prSet/>
      <dgm:spPr/>
      <dgm:t>
        <a:bodyPr/>
        <a:lstStyle/>
        <a:p>
          <a:endParaRPr lang="en-US"/>
        </a:p>
      </dgm:t>
    </dgm:pt>
    <dgm:pt modelId="{64710790-2607-4AB3-9A91-F89D728E14E1}">
      <dgm:prSet/>
      <dgm:spPr/>
      <dgm:t>
        <a:bodyPr/>
        <a:lstStyle/>
        <a:p>
          <a:pPr algn="ctr"/>
          <a:r>
            <a:rPr lang="en-US" b="1" smtClean="0">
              <a:latin typeface="Arial" pitchFamily="34" charset="0"/>
              <a:cs typeface="Arial" pitchFamily="34" charset="0"/>
            </a:rPr>
            <a:t>Tertiary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EC26ADF-B5F6-46A2-A1C7-4E41BE25BB52}" type="parTrans" cxnId="{73B2795A-A850-4138-99FA-E99809A32618}">
      <dgm:prSet/>
      <dgm:spPr/>
      <dgm:t>
        <a:bodyPr/>
        <a:lstStyle/>
        <a:p>
          <a:endParaRPr lang="en-US"/>
        </a:p>
      </dgm:t>
    </dgm:pt>
    <dgm:pt modelId="{1C77D935-3EBF-49EA-AD2C-C5FCCBAE3100}" type="sibTrans" cxnId="{73B2795A-A850-4138-99FA-E99809A32618}">
      <dgm:prSet/>
      <dgm:spPr/>
      <dgm:t>
        <a:bodyPr/>
        <a:lstStyle/>
        <a:p>
          <a:endParaRPr lang="en-US"/>
        </a:p>
      </dgm:t>
    </dgm:pt>
    <dgm:pt modelId="{482EE4C3-EDDC-4176-A617-52B3017EF907}">
      <dgm:prSet/>
      <dgm:spPr/>
      <dgm:t>
        <a:bodyPr/>
        <a:lstStyle/>
        <a:p>
          <a:pPr algn="ctr"/>
          <a:r>
            <a:rPr lang="en-US" b="1" dirty="0" smtClean="0">
              <a:latin typeface="Arial" pitchFamily="34" charset="0"/>
              <a:cs typeface="Arial" pitchFamily="34" charset="0"/>
            </a:rPr>
            <a:t>Housing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0AF78E8B-6495-480D-91BE-6782047DD8C7}" type="parTrans" cxnId="{02E9A0B2-814D-4967-90C4-251DCD688618}">
      <dgm:prSet/>
      <dgm:spPr/>
      <dgm:t>
        <a:bodyPr/>
        <a:lstStyle/>
        <a:p>
          <a:endParaRPr lang="en-US"/>
        </a:p>
      </dgm:t>
    </dgm:pt>
    <dgm:pt modelId="{8230B527-1D68-4A2E-92C1-7D0E196FB545}" type="sibTrans" cxnId="{02E9A0B2-814D-4967-90C4-251DCD688618}">
      <dgm:prSet/>
      <dgm:spPr/>
      <dgm:t>
        <a:bodyPr/>
        <a:lstStyle/>
        <a:p>
          <a:endParaRPr lang="en-US"/>
        </a:p>
      </dgm:t>
    </dgm:pt>
    <dgm:pt modelId="{E6445586-94C9-419A-BAB0-23F89DE65713}">
      <dgm:prSet/>
      <dgm:spPr/>
      <dgm:t>
        <a:bodyPr/>
        <a:lstStyle/>
        <a:p>
          <a:pPr algn="ctr"/>
          <a:r>
            <a:rPr lang="en-US" b="1" dirty="0" smtClean="0">
              <a:latin typeface="Arial" pitchFamily="34" charset="0"/>
              <a:cs typeface="Arial" pitchFamily="34" charset="0"/>
            </a:rPr>
            <a:t>Industrial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D503C6C-3F82-40AE-88A2-F3F8300809CE}" type="parTrans" cxnId="{FD527224-E88E-40A9-8CBF-8165DA81D610}">
      <dgm:prSet/>
      <dgm:spPr/>
      <dgm:t>
        <a:bodyPr/>
        <a:lstStyle/>
        <a:p>
          <a:endParaRPr lang="en-US"/>
        </a:p>
      </dgm:t>
    </dgm:pt>
    <dgm:pt modelId="{06A024C4-BCEF-4661-ACE2-F4728E8973FC}" type="sibTrans" cxnId="{FD527224-E88E-40A9-8CBF-8165DA81D610}">
      <dgm:prSet/>
      <dgm:spPr/>
      <dgm:t>
        <a:bodyPr/>
        <a:lstStyle/>
        <a:p>
          <a:endParaRPr lang="en-US"/>
        </a:p>
      </dgm:t>
    </dgm:pt>
    <dgm:pt modelId="{649015AD-3515-4776-90BB-38FAA77139FD}">
      <dgm:prSet phldrT="[Text]"/>
      <dgm:spPr/>
      <dgm:t>
        <a:bodyPr/>
        <a:lstStyle/>
        <a:p>
          <a:pPr algn="ctr"/>
          <a:r>
            <a:rPr lang="en-US" b="1" dirty="0" smtClean="0"/>
            <a:t>Electrical</a:t>
          </a:r>
          <a:endParaRPr lang="en-US" b="1" dirty="0"/>
        </a:p>
      </dgm:t>
    </dgm:pt>
    <dgm:pt modelId="{9B084FCB-D3CF-45A9-8D09-93F940695F75}" type="parTrans" cxnId="{FE82AFA9-4BA8-48FB-BE5A-6F647234379B}">
      <dgm:prSet/>
      <dgm:spPr/>
      <dgm:t>
        <a:bodyPr/>
        <a:lstStyle/>
        <a:p>
          <a:endParaRPr lang="en-US"/>
        </a:p>
      </dgm:t>
    </dgm:pt>
    <dgm:pt modelId="{71DA5663-5657-4EA2-A98E-1975B23A8803}" type="sibTrans" cxnId="{FE82AFA9-4BA8-48FB-BE5A-6F647234379B}">
      <dgm:prSet/>
      <dgm:spPr/>
      <dgm:t>
        <a:bodyPr/>
        <a:lstStyle/>
        <a:p>
          <a:endParaRPr lang="en-US"/>
        </a:p>
      </dgm:t>
    </dgm:pt>
    <dgm:pt modelId="{D5A61103-7023-42A8-8112-FBB1A8FEE7BF}">
      <dgm:prSet phldrT="[Text]"/>
      <dgm:spPr/>
      <dgm:t>
        <a:bodyPr/>
        <a:lstStyle/>
        <a:p>
          <a:pPr algn="ctr"/>
          <a:r>
            <a:rPr lang="en-US" b="1" dirty="0" smtClean="0"/>
            <a:t>District Cooling</a:t>
          </a:r>
          <a:endParaRPr lang="en-US" b="1" dirty="0"/>
        </a:p>
      </dgm:t>
    </dgm:pt>
    <dgm:pt modelId="{01C8D60A-8212-4F0A-95AD-E3E5A8B89B68}" type="parTrans" cxnId="{3F39D711-CA51-45CD-88DD-F9C384055785}">
      <dgm:prSet/>
      <dgm:spPr/>
      <dgm:t>
        <a:bodyPr/>
        <a:lstStyle/>
        <a:p>
          <a:endParaRPr lang="en-US"/>
        </a:p>
      </dgm:t>
    </dgm:pt>
    <dgm:pt modelId="{9237F00F-018F-4A9E-AD7C-AC8799F87EF0}" type="sibTrans" cxnId="{3F39D711-CA51-45CD-88DD-F9C384055785}">
      <dgm:prSet/>
      <dgm:spPr/>
      <dgm:t>
        <a:bodyPr/>
        <a:lstStyle/>
        <a:p>
          <a:endParaRPr lang="en-US"/>
        </a:p>
      </dgm:t>
    </dgm:pt>
    <dgm:pt modelId="{CC665A48-FD6A-4704-8BEF-2AECBB07601E}">
      <dgm:prSet phldrT="[Text]"/>
      <dgm:spPr/>
      <dgm:t>
        <a:bodyPr/>
        <a:lstStyle/>
        <a:p>
          <a:pPr algn="ctr"/>
          <a:r>
            <a:rPr lang="en-US" b="1" dirty="0" smtClean="0"/>
            <a:t>District Heating</a:t>
          </a:r>
          <a:endParaRPr lang="en-US" b="1" dirty="0"/>
        </a:p>
      </dgm:t>
    </dgm:pt>
    <dgm:pt modelId="{25A494A9-7721-4B65-9406-639CF24094E8}" type="parTrans" cxnId="{1C1FB1D5-BED4-4A25-B2A8-DFF0EE67B9AB}">
      <dgm:prSet/>
      <dgm:spPr/>
      <dgm:t>
        <a:bodyPr/>
        <a:lstStyle/>
        <a:p>
          <a:endParaRPr lang="en-US"/>
        </a:p>
      </dgm:t>
    </dgm:pt>
    <dgm:pt modelId="{3331A3FE-88CB-43E0-8E51-10917FD939A1}" type="sibTrans" cxnId="{1C1FB1D5-BED4-4A25-B2A8-DFF0EE67B9AB}">
      <dgm:prSet/>
      <dgm:spPr/>
      <dgm:t>
        <a:bodyPr/>
        <a:lstStyle/>
        <a:p>
          <a:endParaRPr lang="en-US"/>
        </a:p>
      </dgm:t>
    </dgm:pt>
    <dgm:pt modelId="{6A752029-009C-45C6-8C3C-17BE98B1D116}">
      <dgm:prSet phldrT="[Text]"/>
      <dgm:spPr/>
      <dgm:t>
        <a:bodyPr/>
        <a:lstStyle/>
        <a:p>
          <a:pPr algn="ctr"/>
          <a:r>
            <a:rPr lang="en-US" b="1" dirty="0" smtClean="0"/>
            <a:t>Waste water</a:t>
          </a:r>
          <a:endParaRPr lang="en-US" b="1" dirty="0"/>
        </a:p>
      </dgm:t>
    </dgm:pt>
    <dgm:pt modelId="{9F4DC79B-390D-441D-B49C-686CDB399BE8}" type="parTrans" cxnId="{5034270D-25A4-439B-A4D6-B0C8778F47AD}">
      <dgm:prSet/>
      <dgm:spPr/>
      <dgm:t>
        <a:bodyPr/>
        <a:lstStyle/>
        <a:p>
          <a:endParaRPr lang="en-US"/>
        </a:p>
      </dgm:t>
    </dgm:pt>
    <dgm:pt modelId="{436158EE-36A1-4AF0-9987-BCAFD80947CB}" type="sibTrans" cxnId="{5034270D-25A4-439B-A4D6-B0C8778F47AD}">
      <dgm:prSet/>
      <dgm:spPr/>
      <dgm:t>
        <a:bodyPr/>
        <a:lstStyle/>
        <a:p>
          <a:endParaRPr lang="en-US"/>
        </a:p>
      </dgm:t>
    </dgm:pt>
    <dgm:pt modelId="{25735569-95E2-49DA-A425-F0FCB2DA719B}">
      <dgm:prSet phldrT="[Text]"/>
      <dgm:spPr/>
      <dgm:t>
        <a:bodyPr/>
        <a:lstStyle/>
        <a:p>
          <a:pPr algn="ctr"/>
          <a:r>
            <a:rPr lang="en-US" b="1" dirty="0" smtClean="0"/>
            <a:t>Gas</a:t>
          </a:r>
          <a:endParaRPr lang="en-US" b="1" dirty="0"/>
        </a:p>
      </dgm:t>
    </dgm:pt>
    <dgm:pt modelId="{5A3D4BEA-2B8B-42A8-A4A5-C247E84F27C4}" type="parTrans" cxnId="{FA8C281F-D148-46D2-8779-F77BB7F5E01D}">
      <dgm:prSet/>
      <dgm:spPr/>
      <dgm:t>
        <a:bodyPr/>
        <a:lstStyle/>
        <a:p>
          <a:endParaRPr lang="en-US"/>
        </a:p>
      </dgm:t>
    </dgm:pt>
    <dgm:pt modelId="{EDC8071E-FD15-4F49-AD9B-D705F0AB74AF}" type="sibTrans" cxnId="{FA8C281F-D148-46D2-8779-F77BB7F5E01D}">
      <dgm:prSet/>
      <dgm:spPr/>
      <dgm:t>
        <a:bodyPr/>
        <a:lstStyle/>
        <a:p>
          <a:endParaRPr lang="en-US"/>
        </a:p>
      </dgm:t>
    </dgm:pt>
    <dgm:pt modelId="{81C00105-C00D-48F0-8DCF-ACD52416D60B}">
      <dgm:prSet phldrT="[Text]"/>
      <dgm:spPr/>
      <dgm:t>
        <a:bodyPr/>
        <a:lstStyle/>
        <a:p>
          <a:pPr algn="ctr"/>
          <a:r>
            <a:rPr lang="en-US" b="1" dirty="0" smtClean="0"/>
            <a:t>Steam</a:t>
          </a:r>
          <a:endParaRPr lang="en-US" b="1" dirty="0"/>
        </a:p>
      </dgm:t>
    </dgm:pt>
    <dgm:pt modelId="{A2067324-A1DD-4260-9BAB-46B36219869C}" type="parTrans" cxnId="{C6664811-4B1A-4E2D-8490-C837FD989F56}">
      <dgm:prSet/>
      <dgm:spPr/>
      <dgm:t>
        <a:bodyPr/>
        <a:lstStyle/>
        <a:p>
          <a:endParaRPr lang="en-US"/>
        </a:p>
      </dgm:t>
    </dgm:pt>
    <dgm:pt modelId="{A931BC53-395F-497A-BA4E-DBC5E0CBF1ED}" type="sibTrans" cxnId="{C6664811-4B1A-4E2D-8490-C837FD989F56}">
      <dgm:prSet/>
      <dgm:spPr/>
      <dgm:t>
        <a:bodyPr/>
        <a:lstStyle/>
        <a:p>
          <a:endParaRPr lang="en-US"/>
        </a:p>
      </dgm:t>
    </dgm:pt>
    <dgm:pt modelId="{7822B70A-156A-4EA0-BDFC-6C334D15FF2D}">
      <dgm:prSet phldrT="[Text]"/>
      <dgm:spPr/>
      <dgm:t>
        <a:bodyPr/>
        <a:lstStyle/>
        <a:p>
          <a:pPr algn="ctr"/>
          <a:r>
            <a:rPr lang="en-US" b="1" dirty="0" smtClean="0"/>
            <a:t>Oil</a:t>
          </a:r>
          <a:endParaRPr lang="en-US" b="1" dirty="0"/>
        </a:p>
      </dgm:t>
    </dgm:pt>
    <dgm:pt modelId="{CC6AABE5-3D0E-4161-AE23-35E82F43D77C}" type="parTrans" cxnId="{7296048E-95FA-4D9E-B65E-BFBBE9A68D83}">
      <dgm:prSet/>
      <dgm:spPr/>
      <dgm:t>
        <a:bodyPr/>
        <a:lstStyle/>
        <a:p>
          <a:endParaRPr lang="en-US"/>
        </a:p>
      </dgm:t>
    </dgm:pt>
    <dgm:pt modelId="{C39573EA-723A-4490-93EA-D6B27F7AB898}" type="sibTrans" cxnId="{7296048E-95FA-4D9E-B65E-BFBBE9A68D83}">
      <dgm:prSet/>
      <dgm:spPr/>
      <dgm:t>
        <a:bodyPr/>
        <a:lstStyle/>
        <a:p>
          <a:endParaRPr lang="en-US"/>
        </a:p>
      </dgm:t>
    </dgm:pt>
    <dgm:pt modelId="{259335C1-2257-4020-A9E8-2D4CB317253F}" type="pres">
      <dgm:prSet presAssocID="{9A6632BA-985A-4A99-9568-67DB319C4FE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009D80-9287-4425-B65D-FD2A2630F7E9}" type="pres">
      <dgm:prSet presAssocID="{285E19E8-B27D-49D4-8C01-A9D803CF6F2D}" presName="Accent3" presStyleCnt="0"/>
      <dgm:spPr/>
    </dgm:pt>
    <dgm:pt modelId="{B4D50237-7C99-42A7-93D8-3FF346755F5E}" type="pres">
      <dgm:prSet presAssocID="{285E19E8-B27D-49D4-8C01-A9D803CF6F2D}" presName="Accent" presStyleLbl="node1" presStyleIdx="0" presStyleCnt="3"/>
      <dgm:spPr/>
    </dgm:pt>
    <dgm:pt modelId="{D6B9C855-5C23-47B6-9FA0-386B2BF63E80}" type="pres">
      <dgm:prSet presAssocID="{285E19E8-B27D-49D4-8C01-A9D803CF6F2D}" presName="ParentBackground3" presStyleCnt="0"/>
      <dgm:spPr/>
    </dgm:pt>
    <dgm:pt modelId="{9B60CC80-3DF6-470D-9890-BC3F5AFCAF53}" type="pres">
      <dgm:prSet presAssocID="{285E19E8-B27D-49D4-8C01-A9D803CF6F2D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E0B964A8-7C5C-411B-8FC0-A5DD673C3E26}" type="pres">
      <dgm:prSet presAssocID="{285E19E8-B27D-49D4-8C01-A9D803CF6F2D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D6841-0DC6-438C-8663-4804E4C2404D}" type="pres">
      <dgm:prSet presAssocID="{285E19E8-B27D-49D4-8C01-A9D803CF6F2D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5F597-51A2-419A-9C73-43C5E139B584}" type="pres">
      <dgm:prSet presAssocID="{A62A9973-B7BF-4DC1-97DF-64175A135B9B}" presName="Accent2" presStyleCnt="0"/>
      <dgm:spPr/>
    </dgm:pt>
    <dgm:pt modelId="{50A639E2-8A6B-402B-B1F9-D981691AAA7C}" type="pres">
      <dgm:prSet presAssocID="{A62A9973-B7BF-4DC1-97DF-64175A135B9B}" presName="Accent" presStyleLbl="node1" presStyleIdx="1" presStyleCnt="3"/>
      <dgm:spPr/>
    </dgm:pt>
    <dgm:pt modelId="{E92DE642-3E1F-43CC-9275-4B155F7C8550}" type="pres">
      <dgm:prSet presAssocID="{A62A9973-B7BF-4DC1-97DF-64175A135B9B}" presName="ParentBackground2" presStyleCnt="0"/>
      <dgm:spPr/>
    </dgm:pt>
    <dgm:pt modelId="{2ACE8589-5765-49E3-8D31-31A6D586DBBF}" type="pres">
      <dgm:prSet presAssocID="{A62A9973-B7BF-4DC1-97DF-64175A135B9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E9C51134-F2DD-4278-A3BF-32ABA80CB345}" type="pres">
      <dgm:prSet presAssocID="{A62A9973-B7BF-4DC1-97DF-64175A135B9B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11D96-03D6-4F60-B0F7-4F06EA286750}" type="pres">
      <dgm:prSet presAssocID="{A62A9973-B7BF-4DC1-97DF-64175A135B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E16D1-7788-47B7-88B7-9ED120A169A3}" type="pres">
      <dgm:prSet presAssocID="{5D0B80B3-7A88-4217-927E-CDB7A2A87549}" presName="Accent1" presStyleCnt="0"/>
      <dgm:spPr/>
    </dgm:pt>
    <dgm:pt modelId="{D9F7C1CC-40D1-41FE-9E7B-8DE9F5AE0405}" type="pres">
      <dgm:prSet presAssocID="{5D0B80B3-7A88-4217-927E-CDB7A2A87549}" presName="Accent" presStyleLbl="node1" presStyleIdx="2" presStyleCnt="3"/>
      <dgm:spPr/>
    </dgm:pt>
    <dgm:pt modelId="{2E699B16-CB5D-41A5-A141-F3D8DDFE2BF5}" type="pres">
      <dgm:prSet presAssocID="{5D0B80B3-7A88-4217-927E-CDB7A2A87549}" presName="ParentBackground1" presStyleCnt="0"/>
      <dgm:spPr/>
    </dgm:pt>
    <dgm:pt modelId="{FF739D3C-7999-451A-9003-D7B492E1CF2D}" type="pres">
      <dgm:prSet presAssocID="{5D0B80B3-7A88-4217-927E-CDB7A2A87549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FDB83253-2EDC-431D-83E9-DB1637699223}" type="pres">
      <dgm:prSet presAssocID="{5D0B80B3-7A88-4217-927E-CDB7A2A87549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E826B-7FAC-47A6-AE9C-BD0E36065FC7}" type="pres">
      <dgm:prSet presAssocID="{5D0B80B3-7A88-4217-927E-CDB7A2A87549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74B01-688D-4E92-BE55-5574F28ACFEF}" type="presOf" srcId="{D5A61103-7023-42A8-8112-FBB1A8FEE7BF}" destId="{E9C51134-F2DD-4278-A3BF-32ABA80CB345}" srcOrd="0" destOrd="3" presId="urn:microsoft.com/office/officeart/2011/layout/CircleProcess"/>
    <dgm:cxn modelId="{73B2795A-A850-4138-99FA-E99809A32618}" srcId="{285E19E8-B27D-49D4-8C01-A9D803CF6F2D}" destId="{64710790-2607-4AB3-9A91-F89D728E14E1}" srcOrd="0" destOrd="0" parTransId="{5EC26ADF-B5F6-46A2-A1C7-4E41BE25BB52}" sibTransId="{1C77D935-3EBF-49EA-AD2C-C5FCCBAE3100}"/>
    <dgm:cxn modelId="{6265496B-1016-4F47-B03A-2C9B5461616D}" type="presOf" srcId="{AD20FE7A-D411-4217-8DAF-B53D6ADE5358}" destId="{FDB83253-2EDC-431D-83E9-DB1637699223}" srcOrd="0" destOrd="0" presId="urn:microsoft.com/office/officeart/2011/layout/CircleProcess"/>
    <dgm:cxn modelId="{0C6C0691-A2E5-4C37-8545-618145588D88}" type="presOf" srcId="{A62A9973-B7BF-4DC1-97DF-64175A135B9B}" destId="{2ACE8589-5765-49E3-8D31-31A6D586DBBF}" srcOrd="0" destOrd="0" presId="urn:microsoft.com/office/officeart/2011/layout/CircleProcess"/>
    <dgm:cxn modelId="{9AF3556A-093D-4DF5-8794-67EF6E141F07}" type="presOf" srcId="{482EE4C3-EDDC-4176-A617-52B3017EF907}" destId="{E0B964A8-7C5C-411B-8FC0-A5DD673C3E26}" srcOrd="0" destOrd="1" presId="urn:microsoft.com/office/officeart/2011/layout/CircleProcess"/>
    <dgm:cxn modelId="{F98FB89C-8B59-4EE7-BE16-E9D1181FA7DA}" srcId="{5D0B80B3-7A88-4217-927E-CDB7A2A87549}" destId="{9DF867AF-73E3-4F7C-A9C9-CBB6665E2229}" srcOrd="1" destOrd="0" parTransId="{D1BC12D1-078E-483E-AEEB-AD3F271C6AD0}" sibTransId="{1B47FAA3-FFDD-439A-BB75-97B47CF92ABC}"/>
    <dgm:cxn modelId="{1F3FAE36-BF30-40BF-863A-BF5377FBFB69}" type="presOf" srcId="{25735569-95E2-49DA-A425-F0FCB2DA719B}" destId="{E9C51134-F2DD-4278-A3BF-32ABA80CB345}" srcOrd="0" destOrd="1" presId="urn:microsoft.com/office/officeart/2011/layout/CircleProcess"/>
    <dgm:cxn modelId="{AE80E9B1-E389-48BE-9086-A35D2FC169B1}" srcId="{9A6632BA-985A-4A99-9568-67DB319C4FE7}" destId="{A62A9973-B7BF-4DC1-97DF-64175A135B9B}" srcOrd="1" destOrd="0" parTransId="{10AE5C97-5F38-43FB-95C1-53F840EE7A11}" sibTransId="{1046F824-027D-4C0D-A50C-0AF80C205B10}"/>
    <dgm:cxn modelId="{26C4933C-2EED-462A-B798-F9235B14D2E5}" type="presOf" srcId="{6A752029-009C-45C6-8C3C-17BE98B1D116}" destId="{E9C51134-F2DD-4278-A3BF-32ABA80CB345}" srcOrd="0" destOrd="4" presId="urn:microsoft.com/office/officeart/2011/layout/CircleProcess"/>
    <dgm:cxn modelId="{86A3664D-BE32-4DC4-A931-AD9243CDEB31}" type="presOf" srcId="{A62A9973-B7BF-4DC1-97DF-64175A135B9B}" destId="{01F11D96-03D6-4F60-B0F7-4F06EA286750}" srcOrd="1" destOrd="0" presId="urn:microsoft.com/office/officeart/2011/layout/CircleProcess"/>
    <dgm:cxn modelId="{9A7BB52F-6D31-4526-965B-094C3C6C1295}" srcId="{5D0B80B3-7A88-4217-927E-CDB7A2A87549}" destId="{681F8860-6E08-4277-8D43-336329C269E6}" srcOrd="3" destOrd="0" parTransId="{A3B0E9EA-279D-49ED-8FF5-8C06A21624D4}" sibTransId="{C481DB5D-FEDF-415E-9E05-1E6758258082}"/>
    <dgm:cxn modelId="{3F39D711-CA51-45CD-88DD-F9C384055785}" srcId="{A62A9973-B7BF-4DC1-97DF-64175A135B9B}" destId="{D5A61103-7023-42A8-8112-FBB1A8FEE7BF}" srcOrd="3" destOrd="0" parTransId="{01C8D60A-8212-4F0A-95AD-E3E5A8B89B68}" sibTransId="{9237F00F-018F-4A9E-AD7C-AC8799F87EF0}"/>
    <dgm:cxn modelId="{22EF7573-F2A7-4D5A-97DA-7A3B9190AD3C}" type="presOf" srcId="{5D0B80B3-7A88-4217-927E-CDB7A2A87549}" destId="{C62E826B-7FAC-47A6-AE9C-BD0E36065FC7}" srcOrd="1" destOrd="0" presId="urn:microsoft.com/office/officeart/2011/layout/CircleProcess"/>
    <dgm:cxn modelId="{FE82AFA9-4BA8-48FB-BE5A-6F647234379B}" srcId="{A62A9973-B7BF-4DC1-97DF-64175A135B9B}" destId="{649015AD-3515-4776-90BB-38FAA77139FD}" srcOrd="0" destOrd="0" parTransId="{9B084FCB-D3CF-45A9-8D09-93F940695F75}" sibTransId="{71DA5663-5657-4EA2-A98E-1975B23A8803}"/>
    <dgm:cxn modelId="{5034270D-25A4-439B-A4D6-B0C8778F47AD}" srcId="{A62A9973-B7BF-4DC1-97DF-64175A135B9B}" destId="{6A752029-009C-45C6-8C3C-17BE98B1D116}" srcOrd="4" destOrd="0" parTransId="{9F4DC79B-390D-441D-B49C-686CDB399BE8}" sibTransId="{436158EE-36A1-4AF0-9987-BCAFD80947CB}"/>
    <dgm:cxn modelId="{31B7C0EC-909A-436C-B297-5296FFBFF402}" type="presOf" srcId="{9A6632BA-985A-4A99-9568-67DB319C4FE7}" destId="{259335C1-2257-4020-A9E8-2D4CB317253F}" srcOrd="0" destOrd="0" presId="urn:microsoft.com/office/officeart/2011/layout/CircleProcess"/>
    <dgm:cxn modelId="{EDFD7864-D776-4D2C-A9A9-86B5BBA211A5}" type="presOf" srcId="{649015AD-3515-4776-90BB-38FAA77139FD}" destId="{E9C51134-F2DD-4278-A3BF-32ABA80CB345}" srcOrd="0" destOrd="0" presId="urn:microsoft.com/office/officeart/2011/layout/CircleProcess"/>
    <dgm:cxn modelId="{37F25153-05E8-43E7-887F-7463D4E3BDE3}" type="presOf" srcId="{CC665A48-FD6A-4704-8BEF-2AECBB07601E}" destId="{E9C51134-F2DD-4278-A3BF-32ABA80CB345}" srcOrd="0" destOrd="2" presId="urn:microsoft.com/office/officeart/2011/layout/CircleProcess"/>
    <dgm:cxn modelId="{1C1FB1D5-BED4-4A25-B2A8-DFF0EE67B9AB}" srcId="{A62A9973-B7BF-4DC1-97DF-64175A135B9B}" destId="{CC665A48-FD6A-4704-8BEF-2AECBB07601E}" srcOrd="2" destOrd="0" parTransId="{25A494A9-7721-4B65-9406-639CF24094E8}" sibTransId="{3331A3FE-88CB-43E0-8E51-10917FD939A1}"/>
    <dgm:cxn modelId="{A5497387-AF72-41A8-8CC9-F8C768FC8E53}" type="presOf" srcId="{81C00105-C00D-48F0-8DCF-ACD52416D60B}" destId="{E9C51134-F2DD-4278-A3BF-32ABA80CB345}" srcOrd="0" destOrd="5" presId="urn:microsoft.com/office/officeart/2011/layout/CircleProcess"/>
    <dgm:cxn modelId="{3912BAB4-9B05-4720-8641-4142F60B1154}" type="presOf" srcId="{7822B70A-156A-4EA0-BDFC-6C334D15FF2D}" destId="{E9C51134-F2DD-4278-A3BF-32ABA80CB345}" srcOrd="0" destOrd="6" presId="urn:microsoft.com/office/officeart/2011/layout/CircleProcess"/>
    <dgm:cxn modelId="{502C27C1-A35F-430C-A9E5-FF1359776C5C}" type="presOf" srcId="{5D0B80B3-7A88-4217-927E-CDB7A2A87549}" destId="{FF739D3C-7999-451A-9003-D7B492E1CF2D}" srcOrd="0" destOrd="0" presId="urn:microsoft.com/office/officeart/2011/layout/CircleProcess"/>
    <dgm:cxn modelId="{F54E3857-6A31-4CF3-A254-01EEC1E7D8BA}" type="presOf" srcId="{285E19E8-B27D-49D4-8C01-A9D803CF6F2D}" destId="{9B60CC80-3DF6-470D-9890-BC3F5AFCAF53}" srcOrd="0" destOrd="0" presId="urn:microsoft.com/office/officeart/2011/layout/CircleProcess"/>
    <dgm:cxn modelId="{84009641-B112-450B-B83E-7A340F938242}" type="presOf" srcId="{E6445586-94C9-419A-BAB0-23F89DE65713}" destId="{E0B964A8-7C5C-411B-8FC0-A5DD673C3E26}" srcOrd="0" destOrd="2" presId="urn:microsoft.com/office/officeart/2011/layout/CircleProcess"/>
    <dgm:cxn modelId="{B81161C9-B8C9-4428-993C-FFDE42D1C196}" type="presOf" srcId="{7035C1E9-F0E6-4ED8-99EE-522756AA82C8}" destId="{FDB83253-2EDC-431D-83E9-DB1637699223}" srcOrd="0" destOrd="2" presId="urn:microsoft.com/office/officeart/2011/layout/CircleProcess"/>
    <dgm:cxn modelId="{FD527224-E88E-40A9-8CBF-8165DA81D610}" srcId="{285E19E8-B27D-49D4-8C01-A9D803CF6F2D}" destId="{E6445586-94C9-419A-BAB0-23F89DE65713}" srcOrd="2" destOrd="0" parTransId="{2D503C6C-3F82-40AE-88A2-F3F8300809CE}" sibTransId="{06A024C4-BCEF-4661-ACE2-F4728E8973FC}"/>
    <dgm:cxn modelId="{D7196B13-BCFC-4A15-8BCB-AEB635B8303E}" srcId="{9A6632BA-985A-4A99-9568-67DB319C4FE7}" destId="{5D0B80B3-7A88-4217-927E-CDB7A2A87549}" srcOrd="0" destOrd="0" parTransId="{4C00C4AE-8246-41C5-8C5F-C06D561AC7B5}" sibTransId="{70E84678-8696-42D5-AD1D-B9C995AF7F13}"/>
    <dgm:cxn modelId="{4ECB7600-7B7A-4120-BECD-1F3C47537DD8}" srcId="{5D0B80B3-7A88-4217-927E-CDB7A2A87549}" destId="{AD20FE7A-D411-4217-8DAF-B53D6ADE5358}" srcOrd="0" destOrd="0" parTransId="{34274ED2-3478-4420-AB99-6C3F49A47203}" sibTransId="{7AEB60F8-2A2F-47F6-A77C-E723D4247247}"/>
    <dgm:cxn modelId="{09F8D897-E150-4A36-9852-53F5267B02FC}" type="presOf" srcId="{9DF867AF-73E3-4F7C-A9C9-CBB6665E2229}" destId="{FDB83253-2EDC-431D-83E9-DB1637699223}" srcOrd="0" destOrd="1" presId="urn:microsoft.com/office/officeart/2011/layout/CircleProcess"/>
    <dgm:cxn modelId="{FA8C281F-D148-46D2-8779-F77BB7F5E01D}" srcId="{A62A9973-B7BF-4DC1-97DF-64175A135B9B}" destId="{25735569-95E2-49DA-A425-F0FCB2DA719B}" srcOrd="1" destOrd="0" parTransId="{5A3D4BEA-2B8B-42A8-A4A5-C247E84F27C4}" sibTransId="{EDC8071E-FD15-4F49-AD9B-D705F0AB74AF}"/>
    <dgm:cxn modelId="{7EE58A2C-78C7-474C-B593-2EA4DA8ECF36}" srcId="{9A6632BA-985A-4A99-9568-67DB319C4FE7}" destId="{285E19E8-B27D-49D4-8C01-A9D803CF6F2D}" srcOrd="2" destOrd="0" parTransId="{E2BE38AE-DF25-458E-9E76-B5FF4FFAE359}" sibTransId="{580D0730-BBF4-4783-83AC-E488FE9132C3}"/>
    <dgm:cxn modelId="{695AFACD-B1C4-47E9-9E18-E2B9C6FC4F09}" type="presOf" srcId="{681F8860-6E08-4277-8D43-336329C269E6}" destId="{FDB83253-2EDC-431D-83E9-DB1637699223}" srcOrd="0" destOrd="3" presId="urn:microsoft.com/office/officeart/2011/layout/CircleProcess"/>
    <dgm:cxn modelId="{02E9A0B2-814D-4967-90C4-251DCD688618}" srcId="{285E19E8-B27D-49D4-8C01-A9D803CF6F2D}" destId="{482EE4C3-EDDC-4176-A617-52B3017EF907}" srcOrd="1" destOrd="0" parTransId="{0AF78E8B-6495-480D-91BE-6782047DD8C7}" sibTransId="{8230B527-1D68-4A2E-92C1-7D0E196FB545}"/>
    <dgm:cxn modelId="{7296048E-95FA-4D9E-B65E-BFBBE9A68D83}" srcId="{A62A9973-B7BF-4DC1-97DF-64175A135B9B}" destId="{7822B70A-156A-4EA0-BDFC-6C334D15FF2D}" srcOrd="6" destOrd="0" parTransId="{CC6AABE5-3D0E-4161-AE23-35E82F43D77C}" sibTransId="{C39573EA-723A-4490-93EA-D6B27F7AB898}"/>
    <dgm:cxn modelId="{15FD6921-68DE-4B20-B860-E1F05B8BB65D}" type="presOf" srcId="{285E19E8-B27D-49D4-8C01-A9D803CF6F2D}" destId="{620D6841-0DC6-438C-8663-4804E4C2404D}" srcOrd="1" destOrd="0" presId="urn:microsoft.com/office/officeart/2011/layout/CircleProcess"/>
    <dgm:cxn modelId="{C6664811-4B1A-4E2D-8490-C837FD989F56}" srcId="{A62A9973-B7BF-4DC1-97DF-64175A135B9B}" destId="{81C00105-C00D-48F0-8DCF-ACD52416D60B}" srcOrd="5" destOrd="0" parTransId="{A2067324-A1DD-4260-9BAB-46B36219869C}" sibTransId="{A931BC53-395F-497A-BA4E-DBC5E0CBF1ED}"/>
    <dgm:cxn modelId="{BE267013-13C9-4EE5-BEC6-B4230FF77B3C}" srcId="{5D0B80B3-7A88-4217-927E-CDB7A2A87549}" destId="{7035C1E9-F0E6-4ED8-99EE-522756AA82C8}" srcOrd="2" destOrd="0" parTransId="{09532F47-5D77-4061-8DB4-8770F3458416}" sibTransId="{6E4107C4-DCA4-4483-83AD-AB4D8D921F1F}"/>
    <dgm:cxn modelId="{5A0D4F04-87D3-4037-91CE-9F3F861B1D3F}" type="presOf" srcId="{64710790-2607-4AB3-9A91-F89D728E14E1}" destId="{E0B964A8-7C5C-411B-8FC0-A5DD673C3E26}" srcOrd="0" destOrd="0" presId="urn:microsoft.com/office/officeart/2011/layout/CircleProcess"/>
    <dgm:cxn modelId="{445D447C-90BD-46D8-8FC9-FA3C58CFBF07}" type="presParOf" srcId="{259335C1-2257-4020-A9E8-2D4CB317253F}" destId="{F7009D80-9287-4425-B65D-FD2A2630F7E9}" srcOrd="0" destOrd="0" presId="urn:microsoft.com/office/officeart/2011/layout/CircleProcess"/>
    <dgm:cxn modelId="{5BB5BDD0-CA7B-461A-8313-DDE2257EFEBC}" type="presParOf" srcId="{F7009D80-9287-4425-B65D-FD2A2630F7E9}" destId="{B4D50237-7C99-42A7-93D8-3FF346755F5E}" srcOrd="0" destOrd="0" presId="urn:microsoft.com/office/officeart/2011/layout/CircleProcess"/>
    <dgm:cxn modelId="{2AE7CD4B-B66B-45FB-99E5-AB82B000156B}" type="presParOf" srcId="{259335C1-2257-4020-A9E8-2D4CB317253F}" destId="{D6B9C855-5C23-47B6-9FA0-386B2BF63E80}" srcOrd="1" destOrd="0" presId="urn:microsoft.com/office/officeart/2011/layout/CircleProcess"/>
    <dgm:cxn modelId="{D611B190-312F-4FAF-B590-4559667977D8}" type="presParOf" srcId="{D6B9C855-5C23-47B6-9FA0-386B2BF63E80}" destId="{9B60CC80-3DF6-470D-9890-BC3F5AFCAF53}" srcOrd="0" destOrd="0" presId="urn:microsoft.com/office/officeart/2011/layout/CircleProcess"/>
    <dgm:cxn modelId="{A4B56FB5-5A30-456F-9E9F-54A310A8381A}" type="presParOf" srcId="{259335C1-2257-4020-A9E8-2D4CB317253F}" destId="{E0B964A8-7C5C-411B-8FC0-A5DD673C3E26}" srcOrd="2" destOrd="0" presId="urn:microsoft.com/office/officeart/2011/layout/CircleProcess"/>
    <dgm:cxn modelId="{BA3F969B-928F-4AAA-A897-340AC9966DCD}" type="presParOf" srcId="{259335C1-2257-4020-A9E8-2D4CB317253F}" destId="{620D6841-0DC6-438C-8663-4804E4C2404D}" srcOrd="3" destOrd="0" presId="urn:microsoft.com/office/officeart/2011/layout/CircleProcess"/>
    <dgm:cxn modelId="{AFDD04D2-2B94-402F-B97C-41E46E012ACF}" type="presParOf" srcId="{259335C1-2257-4020-A9E8-2D4CB317253F}" destId="{8845F597-51A2-419A-9C73-43C5E139B584}" srcOrd="4" destOrd="0" presId="urn:microsoft.com/office/officeart/2011/layout/CircleProcess"/>
    <dgm:cxn modelId="{E3F61418-7354-4B3B-8A38-A15905560F70}" type="presParOf" srcId="{8845F597-51A2-419A-9C73-43C5E139B584}" destId="{50A639E2-8A6B-402B-B1F9-D981691AAA7C}" srcOrd="0" destOrd="0" presId="urn:microsoft.com/office/officeart/2011/layout/CircleProcess"/>
    <dgm:cxn modelId="{38BB96B8-1B0C-4665-A888-A7661945F5B7}" type="presParOf" srcId="{259335C1-2257-4020-A9E8-2D4CB317253F}" destId="{E92DE642-3E1F-43CC-9275-4B155F7C8550}" srcOrd="5" destOrd="0" presId="urn:microsoft.com/office/officeart/2011/layout/CircleProcess"/>
    <dgm:cxn modelId="{AB3F29CD-5BD0-406A-9A75-5EA9C797E037}" type="presParOf" srcId="{E92DE642-3E1F-43CC-9275-4B155F7C8550}" destId="{2ACE8589-5765-49E3-8D31-31A6D586DBBF}" srcOrd="0" destOrd="0" presId="urn:microsoft.com/office/officeart/2011/layout/CircleProcess"/>
    <dgm:cxn modelId="{9B74596A-B251-4D98-9F7D-11BEE738BA05}" type="presParOf" srcId="{259335C1-2257-4020-A9E8-2D4CB317253F}" destId="{E9C51134-F2DD-4278-A3BF-32ABA80CB345}" srcOrd="6" destOrd="0" presId="urn:microsoft.com/office/officeart/2011/layout/CircleProcess"/>
    <dgm:cxn modelId="{D7E7464F-9D1F-468F-9A38-D3F149BDBABF}" type="presParOf" srcId="{259335C1-2257-4020-A9E8-2D4CB317253F}" destId="{01F11D96-03D6-4F60-B0F7-4F06EA286750}" srcOrd="7" destOrd="0" presId="urn:microsoft.com/office/officeart/2011/layout/CircleProcess"/>
    <dgm:cxn modelId="{8E4D190C-2336-4162-999D-E093B379241C}" type="presParOf" srcId="{259335C1-2257-4020-A9E8-2D4CB317253F}" destId="{938E16D1-7788-47B7-88B7-9ED120A169A3}" srcOrd="8" destOrd="0" presId="urn:microsoft.com/office/officeart/2011/layout/CircleProcess"/>
    <dgm:cxn modelId="{EC7AC105-78F2-4022-9CB3-0D1CC1AD921F}" type="presParOf" srcId="{938E16D1-7788-47B7-88B7-9ED120A169A3}" destId="{D9F7C1CC-40D1-41FE-9E7B-8DE9F5AE0405}" srcOrd="0" destOrd="0" presId="urn:microsoft.com/office/officeart/2011/layout/CircleProcess"/>
    <dgm:cxn modelId="{AC3FC571-317D-422B-BE33-7D7A43128927}" type="presParOf" srcId="{259335C1-2257-4020-A9E8-2D4CB317253F}" destId="{2E699B16-CB5D-41A5-A141-F3D8DDFE2BF5}" srcOrd="9" destOrd="0" presId="urn:microsoft.com/office/officeart/2011/layout/CircleProcess"/>
    <dgm:cxn modelId="{6B392F02-16A4-4789-9E92-55B6EB98FE0B}" type="presParOf" srcId="{2E699B16-CB5D-41A5-A141-F3D8DDFE2BF5}" destId="{FF739D3C-7999-451A-9003-D7B492E1CF2D}" srcOrd="0" destOrd="0" presId="urn:microsoft.com/office/officeart/2011/layout/CircleProcess"/>
    <dgm:cxn modelId="{67960350-6584-4D82-865F-6A4BC7EC9A16}" type="presParOf" srcId="{259335C1-2257-4020-A9E8-2D4CB317253F}" destId="{FDB83253-2EDC-431D-83E9-DB1637699223}" srcOrd="10" destOrd="0" presId="urn:microsoft.com/office/officeart/2011/layout/CircleProcess"/>
    <dgm:cxn modelId="{60145C75-49CC-450B-BB5E-00057F3EE896}" type="presParOf" srcId="{259335C1-2257-4020-A9E8-2D4CB317253F}" destId="{C62E826B-7FAC-47A6-AE9C-BD0E36065FC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48D-2566-4598-A894-E501940F132F}">
      <dsp:nvSpPr>
        <dsp:cNvPr id="0" name=""/>
        <dsp:cNvSpPr/>
      </dsp:nvSpPr>
      <dsp:spPr>
        <a:xfrm>
          <a:off x="0" y="0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FA7D3-B139-4705-AE67-C0ED24D9D10A}">
      <dsp:nvSpPr>
        <dsp:cNvPr id="0" name=""/>
        <dsp:cNvSpPr/>
      </dsp:nvSpPr>
      <dsp:spPr>
        <a:xfrm>
          <a:off x="0" y="0"/>
          <a:ext cx="4608512" cy="59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European Economic Interest Grouping of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EDF and KIT</a:t>
          </a:r>
          <a:endParaRPr lang="en-US" sz="1600" kern="1200" noProof="0" dirty="0"/>
        </a:p>
      </dsp:txBody>
      <dsp:txXfrm>
        <a:off x="0" y="0"/>
        <a:ext cx="4608512" cy="594066"/>
      </dsp:txXfrm>
    </dsp:sp>
    <dsp:sp modelId="{8A4336BB-F91A-424A-8CBD-BE68D772BFA7}">
      <dsp:nvSpPr>
        <dsp:cNvPr id="0" name=""/>
        <dsp:cNvSpPr/>
      </dsp:nvSpPr>
      <dsp:spPr>
        <a:xfrm>
          <a:off x="0" y="594066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69FB5-3816-4800-991F-7B7E409FDEA6}">
      <dsp:nvSpPr>
        <dsp:cNvPr id="0" name=""/>
        <dsp:cNvSpPr/>
      </dsp:nvSpPr>
      <dsp:spPr>
        <a:xfrm>
          <a:off x="0" y="594066"/>
          <a:ext cx="4608512" cy="59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120 Employees, 92 Researcher (20 PhD Students)</a:t>
          </a:r>
          <a:endParaRPr lang="en-US" sz="1600" kern="1200" noProof="0" dirty="0"/>
        </a:p>
      </dsp:txBody>
      <dsp:txXfrm>
        <a:off x="0" y="594066"/>
        <a:ext cx="4608512" cy="594066"/>
      </dsp:txXfrm>
    </dsp:sp>
    <dsp:sp modelId="{45AB4A8A-B200-4214-9131-5877F1284389}">
      <dsp:nvSpPr>
        <dsp:cNvPr id="0" name=""/>
        <dsp:cNvSpPr/>
      </dsp:nvSpPr>
      <dsp:spPr>
        <a:xfrm>
          <a:off x="0" y="1188132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463DD-CDF8-40A5-86B4-293429908997}">
      <dsp:nvSpPr>
        <dsp:cNvPr id="0" name=""/>
        <dsp:cNvSpPr/>
      </dsp:nvSpPr>
      <dsp:spPr>
        <a:xfrm>
          <a:off x="0" y="1188132"/>
          <a:ext cx="4608512" cy="59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40% French, 40% German and 20% other nationalities</a:t>
          </a:r>
          <a:endParaRPr lang="en-US" sz="1600" kern="1200" noProof="0" dirty="0"/>
        </a:p>
      </dsp:txBody>
      <dsp:txXfrm>
        <a:off x="0" y="1188132"/>
        <a:ext cx="4608512" cy="594066"/>
      </dsp:txXfrm>
    </dsp:sp>
    <dsp:sp modelId="{EF7D3649-06A5-44D8-859F-F329583D6A1A}">
      <dsp:nvSpPr>
        <dsp:cNvPr id="0" name=""/>
        <dsp:cNvSpPr/>
      </dsp:nvSpPr>
      <dsp:spPr>
        <a:xfrm>
          <a:off x="0" y="1782197"/>
          <a:ext cx="4608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34EA5-921C-46A8-899E-E823FBCA72C8}">
      <dsp:nvSpPr>
        <dsp:cNvPr id="0" name=""/>
        <dsp:cNvSpPr/>
      </dsp:nvSpPr>
      <dsp:spPr>
        <a:xfrm>
          <a:off x="0" y="1782198"/>
          <a:ext cx="4608512" cy="59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Energy Planning &amp; Geosimulation</a:t>
          </a:r>
          <a:br>
            <a:rPr lang="en-US" sz="1600" kern="1200" noProof="0" dirty="0" smtClean="0"/>
          </a:br>
          <a:r>
            <a:rPr lang="en-US" sz="1600" kern="1200" noProof="0" dirty="0" smtClean="0"/>
            <a:t>30 Researchers, (9 PhD,  8 PhD candidates)</a:t>
          </a:r>
          <a:endParaRPr lang="en-US" sz="1600" kern="1200" noProof="0" dirty="0"/>
        </a:p>
      </dsp:txBody>
      <dsp:txXfrm>
        <a:off x="0" y="1782198"/>
        <a:ext cx="4608512" cy="594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DF33-1DD2-4E2E-BABB-DF853DD839E0}">
      <dsp:nvSpPr>
        <dsp:cNvPr id="0" name=""/>
        <dsp:cNvSpPr/>
      </dsp:nvSpPr>
      <dsp:spPr>
        <a:xfrm>
          <a:off x="1594296" y="0"/>
          <a:ext cx="2391445" cy="125042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Land use planning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Urban planning instruments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 smtClean="0"/>
            <a:t>GIS</a:t>
          </a:r>
          <a:endParaRPr lang="en-US" sz="1600" kern="1200" noProof="0" dirty="0"/>
        </a:p>
      </dsp:txBody>
      <dsp:txXfrm>
        <a:off x="1594296" y="156303"/>
        <a:ext cx="1922536" cy="937817"/>
      </dsp:txXfrm>
    </dsp:sp>
    <dsp:sp modelId="{F7FCC6E0-03CE-4FE8-B2FE-43D6D16A804A}">
      <dsp:nvSpPr>
        <dsp:cNvPr id="0" name=""/>
        <dsp:cNvSpPr/>
      </dsp:nvSpPr>
      <dsp:spPr>
        <a:xfrm>
          <a:off x="0" y="0"/>
          <a:ext cx="1594296" cy="1250423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Urban Planning</a:t>
          </a:r>
          <a:endParaRPr lang="en-US" sz="1600" kern="1200" noProof="0" dirty="0"/>
        </a:p>
      </dsp:txBody>
      <dsp:txXfrm>
        <a:off x="61041" y="61041"/>
        <a:ext cx="1472214" cy="1128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DF33-1DD2-4E2E-BABB-DF853DD839E0}">
      <dsp:nvSpPr>
        <dsp:cNvPr id="0" name=""/>
        <dsp:cNvSpPr/>
      </dsp:nvSpPr>
      <dsp:spPr>
        <a:xfrm>
          <a:off x="1594296" y="0"/>
          <a:ext cx="2391445" cy="125042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smtClean="0"/>
            <a:t>Component models</a:t>
          </a:r>
          <a:endParaRPr lang="en-US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 smtClean="0"/>
            <a:t>Energy infrastructure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smtClean="0"/>
            <a:t>Energy </a:t>
          </a:r>
          <a:r>
            <a:rPr lang="en-US" sz="1500" kern="1200" noProof="0" dirty="0" smtClean="0"/>
            <a:t>balance</a:t>
          </a:r>
          <a:endParaRPr lang="en-US" sz="1500" kern="1200" noProof="0" dirty="0"/>
        </a:p>
      </dsp:txBody>
      <dsp:txXfrm>
        <a:off x="1594296" y="156303"/>
        <a:ext cx="1922536" cy="937817"/>
      </dsp:txXfrm>
    </dsp:sp>
    <dsp:sp modelId="{F7FCC6E0-03CE-4FE8-B2FE-43D6D16A804A}">
      <dsp:nvSpPr>
        <dsp:cNvPr id="0" name=""/>
        <dsp:cNvSpPr/>
      </dsp:nvSpPr>
      <dsp:spPr>
        <a:xfrm>
          <a:off x="0" y="0"/>
          <a:ext cx="1594296" cy="125042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Energy System Components</a:t>
          </a:r>
          <a:endParaRPr lang="en-US" sz="1600" kern="1200" noProof="0" dirty="0"/>
        </a:p>
      </dsp:txBody>
      <dsp:txXfrm>
        <a:off x="61041" y="61041"/>
        <a:ext cx="1472214" cy="1128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4DF33-1DD2-4E2E-BABB-DF853DD839E0}">
      <dsp:nvSpPr>
        <dsp:cNvPr id="0" name=""/>
        <dsp:cNvSpPr/>
      </dsp:nvSpPr>
      <dsp:spPr>
        <a:xfrm>
          <a:off x="1594296" y="0"/>
          <a:ext cx="2391445" cy="125042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Spatial data model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Communication services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Data structure</a:t>
          </a:r>
          <a:endParaRPr lang="en-US" sz="1600" kern="1200" noProof="0"/>
        </a:p>
      </dsp:txBody>
      <dsp:txXfrm>
        <a:off x="1594296" y="156303"/>
        <a:ext cx="1922536" cy="937817"/>
      </dsp:txXfrm>
    </dsp:sp>
    <dsp:sp modelId="{F7FCC6E0-03CE-4FE8-B2FE-43D6D16A804A}">
      <dsp:nvSpPr>
        <dsp:cNvPr id="0" name=""/>
        <dsp:cNvSpPr/>
      </dsp:nvSpPr>
      <dsp:spPr>
        <a:xfrm>
          <a:off x="0" y="0"/>
          <a:ext cx="1594296" cy="1250423"/>
        </a:xfrm>
        <a:prstGeom prst="roundRect">
          <a:avLst/>
        </a:prstGeom>
        <a:solidFill>
          <a:srgbClr val="0070C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Data Analysis Management</a:t>
          </a:r>
          <a:endParaRPr lang="en-US" sz="1600" kern="1200" noProof="0" dirty="0"/>
        </a:p>
      </dsp:txBody>
      <dsp:txXfrm>
        <a:off x="61041" y="61041"/>
        <a:ext cx="1472214" cy="1128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0237-7C99-42A7-93D8-3FF346755F5E}">
      <dsp:nvSpPr>
        <dsp:cNvPr id="0" name=""/>
        <dsp:cNvSpPr/>
      </dsp:nvSpPr>
      <dsp:spPr>
        <a:xfrm>
          <a:off x="6319681" y="761398"/>
          <a:ext cx="2745825" cy="2746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CC80-3DF6-470D-9890-BC3F5AFCAF53}">
      <dsp:nvSpPr>
        <dsp:cNvPr id="0" name=""/>
        <dsp:cNvSpPr/>
      </dsp:nvSpPr>
      <dsp:spPr>
        <a:xfrm>
          <a:off x="6410851" y="852959"/>
          <a:ext cx="2563485" cy="256321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Consumption</a:t>
          </a:r>
          <a:endParaRPr lang="en-US" sz="2100" b="1" kern="1200" dirty="0"/>
        </a:p>
      </dsp:txBody>
      <dsp:txXfrm>
        <a:off x="6777318" y="1219201"/>
        <a:ext cx="1830550" cy="1830728"/>
      </dsp:txXfrm>
    </dsp:sp>
    <dsp:sp modelId="{E0B964A8-7C5C-411B-8FC0-A5DD673C3E26}">
      <dsp:nvSpPr>
        <dsp:cNvPr id="0" name=""/>
        <dsp:cNvSpPr/>
      </dsp:nvSpPr>
      <dsp:spPr>
        <a:xfrm>
          <a:off x="6410851" y="3558331"/>
          <a:ext cx="2563485" cy="1505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Arial" pitchFamily="34" charset="0"/>
              <a:cs typeface="Arial" pitchFamily="34" charset="0"/>
            </a:rPr>
            <a:t>Tertiary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Housing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Industrial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6410851" y="3558331"/>
        <a:ext cx="2563485" cy="1505447"/>
      </dsp:txXfrm>
    </dsp:sp>
    <dsp:sp modelId="{50A639E2-8A6B-402B-B1F9-D981691AAA7C}">
      <dsp:nvSpPr>
        <dsp:cNvPr id="0" name=""/>
        <dsp:cNvSpPr/>
      </dsp:nvSpPr>
      <dsp:spPr>
        <a:xfrm rot="2700000">
          <a:off x="3485098" y="764718"/>
          <a:ext cx="2739211" cy="2739211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8589-5765-49E3-8D31-31A6D586DBBF}">
      <dsp:nvSpPr>
        <dsp:cNvPr id="0" name=""/>
        <dsp:cNvSpPr/>
      </dsp:nvSpPr>
      <dsp:spPr>
        <a:xfrm>
          <a:off x="3572962" y="852959"/>
          <a:ext cx="2563485" cy="256321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Utility Networks</a:t>
          </a:r>
          <a:endParaRPr lang="en-US" sz="2100" b="1" kern="1200" dirty="0"/>
        </a:p>
      </dsp:txBody>
      <dsp:txXfrm>
        <a:off x="3939429" y="1219201"/>
        <a:ext cx="1830550" cy="1830728"/>
      </dsp:txXfrm>
    </dsp:sp>
    <dsp:sp modelId="{E9C51134-F2DD-4278-A3BF-32ABA80CB345}">
      <dsp:nvSpPr>
        <dsp:cNvPr id="0" name=""/>
        <dsp:cNvSpPr/>
      </dsp:nvSpPr>
      <dsp:spPr>
        <a:xfrm>
          <a:off x="3572962" y="3558331"/>
          <a:ext cx="2563485" cy="1505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Electrical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Gas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District Heating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District Cooling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Waste water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Steam</a:t>
          </a:r>
          <a:endParaRPr lang="en-US" sz="1300" b="1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Oil</a:t>
          </a:r>
          <a:endParaRPr lang="en-US" sz="1300" b="1" kern="1200" dirty="0"/>
        </a:p>
      </dsp:txBody>
      <dsp:txXfrm>
        <a:off x="3572962" y="3558331"/>
        <a:ext cx="2563485" cy="1505447"/>
      </dsp:txXfrm>
    </dsp:sp>
    <dsp:sp modelId="{D9F7C1CC-40D1-41FE-9E7B-8DE9F5AE0405}">
      <dsp:nvSpPr>
        <dsp:cNvPr id="0" name=""/>
        <dsp:cNvSpPr/>
      </dsp:nvSpPr>
      <dsp:spPr>
        <a:xfrm rot="2700000">
          <a:off x="647209" y="764718"/>
          <a:ext cx="2739211" cy="2739211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39D3C-7999-451A-9003-D7B492E1CF2D}">
      <dsp:nvSpPr>
        <dsp:cNvPr id="0" name=""/>
        <dsp:cNvSpPr/>
      </dsp:nvSpPr>
      <dsp:spPr>
        <a:xfrm>
          <a:off x="735072" y="852959"/>
          <a:ext cx="2563485" cy="2563212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itchFamily="34" charset="0"/>
              <a:cs typeface="Arial" pitchFamily="34" charset="0"/>
            </a:rPr>
            <a:t>Production</a:t>
          </a:r>
          <a:endParaRPr lang="en-US" sz="2100" b="1" kern="1200" dirty="0"/>
        </a:p>
      </dsp:txBody>
      <dsp:txXfrm>
        <a:off x="1101540" y="1219201"/>
        <a:ext cx="1830550" cy="1830728"/>
      </dsp:txXfrm>
    </dsp:sp>
    <dsp:sp modelId="{FDB83253-2EDC-431D-83E9-DB1637699223}">
      <dsp:nvSpPr>
        <dsp:cNvPr id="0" name=""/>
        <dsp:cNvSpPr/>
      </dsp:nvSpPr>
      <dsp:spPr>
        <a:xfrm>
          <a:off x="735072" y="3558331"/>
          <a:ext cx="2563485" cy="1505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Fossil based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Renewables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Arial" pitchFamily="34" charset="0"/>
              <a:cs typeface="Arial" pitchFamily="34" charset="0"/>
            </a:rPr>
            <a:t>Industrial processes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Arial" pitchFamily="34" charset="0"/>
              <a:cs typeface="Arial" pitchFamily="34" charset="0"/>
            </a:rPr>
            <a:t>Nuclear</a:t>
          </a:r>
          <a:endParaRPr lang="en-US" sz="1300" b="1" kern="1200" dirty="0">
            <a:latin typeface="Arial" pitchFamily="34" charset="0"/>
            <a:cs typeface="Arial" pitchFamily="34" charset="0"/>
          </a:endParaRPr>
        </a:p>
      </dsp:txBody>
      <dsp:txXfrm>
        <a:off x="735072" y="3558331"/>
        <a:ext cx="2563485" cy="1505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0D8EC-914B-4A36-8DD3-DC10F61F5333}" type="datetimeFigureOut">
              <a:rPr lang="de-DE" smtClean="0"/>
              <a:t>06.01.2018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6227-15CB-4F55-B59A-67392873FB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3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5028B-752C-4646-8232-09A7DC337172}" type="datetimeFigureOut">
              <a:rPr lang="de-DE" smtClean="0"/>
              <a:pPr/>
              <a:t>06.01.2018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C016-F74D-424F-87FA-C3C80D01CF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26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C016-F74D-424F-87FA-C3C80D01CF3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4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C016-F74D-424F-87FA-C3C80D01CF3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52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C016-F74D-424F-87FA-C3C80D01CF3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98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C016-F74D-424F-87FA-C3C80D01CF3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37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C016-F74D-424F-87FA-C3C80D01CF3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9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0" y="2276872"/>
            <a:ext cx="6148861" cy="1072800"/>
          </a:xfrm>
          <a:prstGeom prst="rect">
            <a:avLst/>
          </a:prstGeom>
          <a:solidFill>
            <a:srgbClr val="9D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fer_pp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2279705"/>
            <a:ext cx="2147403" cy="10728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57478"/>
            <a:ext cx="5674952" cy="785794"/>
          </a:xfrm>
        </p:spPr>
        <p:txBody>
          <a:bodyPr anchor="ctr" anchorCtr="0"/>
          <a:lstStyle>
            <a:lvl1pPr>
              <a:defRPr/>
            </a:lvl1pPr>
            <a:lvl7pPr algn="l">
              <a:defRPr sz="2400" baseline="0"/>
            </a:lvl7pPr>
          </a:lstStyle>
          <a:p>
            <a:pPr lvl="6"/>
            <a:r>
              <a:rPr lang="en-US" noProof="0" dirty="0" smtClean="0"/>
              <a:t>Chapter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953" y="1298020"/>
            <a:ext cx="7127875" cy="44884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5pPr>
              <a:defRPr/>
            </a:lvl5pPr>
            <a:lvl6pPr>
              <a:defRPr sz="1800"/>
            </a:lvl6pPr>
            <a:lvl7pPr>
              <a:defRPr sz="2400"/>
            </a:lvl7pPr>
          </a:lstStyle>
          <a:p>
            <a:pPr lvl="0"/>
            <a:r>
              <a:rPr lang="de-DE" dirty="0" smtClean="0"/>
              <a:t>1. Ebene</a:t>
            </a:r>
          </a:p>
          <a:p>
            <a:pPr marL="317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7.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5220072" y="1298020"/>
            <a:ext cx="2750096" cy="1872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5220072" y="3738977"/>
            <a:ext cx="2750096" cy="1872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953" y="1298020"/>
            <a:ext cx="4463851" cy="4319588"/>
          </a:xfrm>
        </p:spPr>
        <p:txBody>
          <a:bodyPr>
            <a:noAutofit/>
          </a:bodyPr>
          <a:lstStyle>
            <a:lvl2pPr>
              <a:defRPr baseline="0"/>
            </a:lvl2pPr>
            <a:lvl5pPr>
              <a:defRPr sz="1800"/>
            </a:lvl5pPr>
            <a:lvl6pPr marL="0" indent="0">
              <a:buNone/>
              <a:defRPr sz="1800" baseline="0"/>
            </a:lvl6pPr>
            <a:lvl7pPr>
              <a:defRPr sz="2400">
                <a:latin typeface="+mn-lt"/>
              </a:defRPr>
            </a:lvl7pPr>
          </a:lstStyle>
          <a:p>
            <a:pPr lvl="0"/>
            <a:r>
              <a:rPr lang="en-US" noProof="0" dirty="0" smtClean="0"/>
              <a:t>1.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5"/>
            <a:r>
              <a:rPr lang="en-US" sz="1800" noProof="0" dirty="0" err="1" smtClean="0"/>
              <a:t>Sechste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Ebene</a:t>
            </a:r>
            <a:endParaRPr lang="en-US" sz="1800" noProof="0" dirty="0" smtClean="0"/>
          </a:p>
          <a:p>
            <a:pPr lvl="6"/>
            <a:r>
              <a:rPr lang="en-US" sz="1800" noProof="0" dirty="0" smtClean="0"/>
              <a:t>7. </a:t>
            </a:r>
            <a:r>
              <a:rPr lang="en-US" sz="1800" noProof="0" dirty="0" err="1" smtClean="0"/>
              <a:t>Ebene</a:t>
            </a:r>
            <a:endParaRPr lang="en-US" noProof="0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57478"/>
            <a:ext cx="5674952" cy="785794"/>
          </a:xfrm>
        </p:spPr>
        <p:txBody>
          <a:bodyPr anchor="ctr" anchorCtr="0"/>
          <a:lstStyle>
            <a:lvl1pPr>
              <a:defRPr/>
            </a:lvl1pPr>
            <a:lvl7pPr algn="l">
              <a:defRPr sz="2400" baseline="0"/>
            </a:lvl7pPr>
          </a:lstStyle>
          <a:p>
            <a:pPr lvl="6"/>
            <a:r>
              <a:rPr lang="en-US" noProof="0" smtClean="0"/>
              <a:t>Chapter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eitengröß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-1" y="0"/>
            <a:ext cx="6379515" cy="822082"/>
          </a:xfrm>
          <a:prstGeom prst="rect">
            <a:avLst/>
          </a:prstGeom>
          <a:solidFill>
            <a:srgbClr val="9DC11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4" name="Grafik 13" descr="eifer_pp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54270" y="1876"/>
            <a:ext cx="1646122" cy="8230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57478"/>
            <a:ext cx="5674952" cy="785794"/>
          </a:xfrm>
        </p:spPr>
        <p:txBody>
          <a:bodyPr anchor="ctr" anchorCtr="0"/>
          <a:lstStyle>
            <a:lvl1pPr>
              <a:defRPr/>
            </a:lvl1pPr>
            <a:lvl7pPr algn="l">
              <a:defRPr sz="2400" baseline="0"/>
            </a:lvl7pPr>
          </a:lstStyle>
          <a:p>
            <a:pPr lvl="6"/>
            <a:r>
              <a:rPr lang="en-US" noProof="0" smtClean="0"/>
              <a:t>Chapter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953" y="1298020"/>
            <a:ext cx="7127875" cy="4319588"/>
          </a:xfrm>
        </p:spPr>
        <p:txBody>
          <a:bodyPr/>
          <a:lstStyle>
            <a:lvl3pPr>
              <a:defRPr sz="2400"/>
            </a:lvl3pPr>
            <a:lvl4pPr marL="269875" indent="0">
              <a:buNone/>
              <a:defRPr sz="2000" b="1">
                <a:solidFill>
                  <a:srgbClr val="509E2F"/>
                </a:solidFill>
              </a:defRPr>
            </a:lvl4pPr>
          </a:lstStyle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57478"/>
            <a:ext cx="5674952" cy="785794"/>
          </a:xfrm>
        </p:spPr>
        <p:txBody>
          <a:bodyPr anchor="ctr" anchorCtr="0"/>
          <a:lstStyle>
            <a:lvl1pPr>
              <a:defRPr/>
            </a:lvl1pPr>
            <a:lvl7pPr algn="l">
              <a:defRPr sz="2400" baseline="0"/>
            </a:lvl7pPr>
          </a:lstStyle>
          <a:p>
            <a:pPr lvl="6"/>
            <a:r>
              <a:rPr lang="en-US" noProof="0" smtClean="0"/>
              <a:t>Table of Content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äs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953" y="2852936"/>
            <a:ext cx="7127875" cy="72008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3pPr>
              <a:defRPr sz="2500"/>
            </a:lvl3pPr>
            <a:lvl4pPr marL="269875" indent="0">
              <a:buNone/>
              <a:defRPr sz="2000" b="1">
                <a:solidFill>
                  <a:srgbClr val="509E2F"/>
                </a:solidFill>
              </a:defRPr>
            </a:lvl4pPr>
          </a:lstStyle>
          <a:p>
            <a:pPr lvl="2"/>
            <a:r>
              <a:rPr lang="en-US" noProof="0" smtClean="0"/>
              <a:t>Dritte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953" y="1298020"/>
            <a:ext cx="7127875" cy="4319588"/>
          </a:xfrm>
        </p:spPr>
        <p:txBody>
          <a:bodyPr/>
          <a:lstStyle>
            <a:lvl2pPr>
              <a:defRPr sz="3200"/>
            </a:lvl2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/>
          <p:cNvSpPr/>
          <p:nvPr userDrawn="1"/>
        </p:nvSpPr>
        <p:spPr>
          <a:xfrm>
            <a:off x="-10785" y="6215082"/>
            <a:ext cx="8081814" cy="642918"/>
          </a:xfrm>
          <a:prstGeom prst="round1Rect">
            <a:avLst>
              <a:gd name="adj" fmla="val 34691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5200" y="1299600"/>
            <a:ext cx="778720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5"/>
            <a:r>
              <a:rPr lang="en-US" sz="1800" noProof="0" dirty="0" err="1" smtClean="0"/>
              <a:t>Sechste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Ebene</a:t>
            </a:r>
            <a:endParaRPr lang="en-US" sz="1800" noProof="0" dirty="0" smtClean="0"/>
          </a:p>
          <a:p>
            <a:pPr lvl="6"/>
            <a:r>
              <a:rPr lang="en-US" sz="2400" noProof="0" dirty="0" smtClean="0">
                <a:latin typeface="+mj-lt"/>
              </a:rPr>
              <a:t>7. </a:t>
            </a:r>
            <a:r>
              <a:rPr lang="en-US" sz="2400" noProof="0" dirty="0" err="1" smtClean="0">
                <a:latin typeface="+mj-lt"/>
              </a:rPr>
              <a:t>Ebene</a:t>
            </a:r>
            <a:endParaRPr lang="en-US" sz="1800" noProof="0" dirty="0" smtClean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07749" y="6300863"/>
            <a:ext cx="728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64E24F-69E2-485C-808C-18973978D64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6351584" cy="822082"/>
          </a:xfrm>
          <a:prstGeom prst="rect">
            <a:avLst/>
          </a:prstGeom>
          <a:solidFill>
            <a:srgbClr val="9D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fer_ppt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426340" y="-159"/>
            <a:ext cx="1646122" cy="82236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2160000" y="6228000"/>
            <a:ext cx="202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CityGML</a:t>
            </a:r>
            <a:r>
              <a:rPr lang="en-US" sz="14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the ADEs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99775" y="6228000"/>
            <a:ext cx="1544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CE7C632D-D52F-47B6-AE9D-CA70F57846CE}" type="datetime3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January 2018</a:t>
            </a:fld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|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Grafik 15" descr="kit_edf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265572" y="6325255"/>
            <a:ext cx="1658672" cy="3898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61" r:id="rId3"/>
    <p:sldLayoutId id="2147483690" r:id="rId4"/>
    <p:sldLayoutId id="2147483673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rgbClr val="509E2F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69875" indent="-269875" algn="l" defTabSz="914400" rtl="0" eaLnBrk="1" latinLnBrk="0" hangingPunct="1">
        <a:spcBef>
          <a:spcPct val="20000"/>
        </a:spcBef>
        <a:buClr>
          <a:srgbClr val="509E2F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38163" indent="-271463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˃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000"/>
        </a:lnSpc>
        <a:spcBef>
          <a:spcPct val="20000"/>
        </a:spcBef>
        <a:buFont typeface="Arial" pitchFamily="34" charset="0"/>
        <a:buNone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8.jpeg"/><Relationship Id="rId21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20"/>
          <p:cNvSpPr txBox="1">
            <a:spLocks/>
          </p:cNvSpPr>
          <p:nvPr/>
        </p:nvSpPr>
        <p:spPr>
          <a:xfrm>
            <a:off x="-36512" y="2407097"/>
            <a:ext cx="61087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Common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workshop of the Utility Network ADE and the Energy ADE</a:t>
            </a: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714348" y="571480"/>
            <a:ext cx="7643866" cy="1000125"/>
          </a:xfrm>
        </p:spPr>
        <p:txBody>
          <a:bodyPr/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Alexandru </a:t>
            </a:r>
            <a:r>
              <a:rPr lang="en-US" sz="1800" b="0" dirty="0" smtClean="0">
                <a:solidFill>
                  <a:schemeClr val="tx1"/>
                </a:solidFill>
              </a:rPr>
              <a:t>Nichersu</a:t>
            </a:r>
          </a:p>
          <a:p>
            <a:r>
              <a:rPr lang="en-US" dirty="0" smtClean="0"/>
              <a:t>Andreas Koch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4381" y="3493181"/>
            <a:ext cx="7500957" cy="1000125"/>
          </a:xfrm>
        </p:spPr>
        <p:txBody>
          <a:bodyPr/>
          <a:lstStyle/>
          <a:p>
            <a:r>
              <a:rPr lang="en-US" b="0" dirty="0" err="1" smtClean="0">
                <a:solidFill>
                  <a:schemeClr val="tx1"/>
                </a:solidFill>
              </a:rPr>
              <a:t>EnergyADE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UtilityNetworkADE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6"/>
            <a:r>
              <a:rPr lang="en-US" dirty="0" smtClean="0"/>
              <a:t>EnergyADE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611560" y="107074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XML usage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KIT </a:t>
            </a:r>
            <a:r>
              <a:rPr lang="en-US" dirty="0" err="1" smtClean="0"/>
              <a:t>GebSim</a:t>
            </a:r>
            <a:r>
              <a:rPr lang="en-US" dirty="0" smtClean="0"/>
              <a:t> (via IFC Explorer)</a:t>
            </a:r>
          </a:p>
          <a:p>
            <a:r>
              <a:rPr lang="en-US" dirty="0" smtClean="0"/>
              <a:t>RTWH Aachen Teaser</a:t>
            </a:r>
          </a:p>
          <a:p>
            <a:r>
              <a:rPr lang="en-US" dirty="0" smtClean="0"/>
              <a:t>TUM </a:t>
            </a:r>
            <a:r>
              <a:rPr lang="en-US" dirty="0" err="1" smtClean="0"/>
              <a:t>EnergieAtlas</a:t>
            </a:r>
            <a:endParaRPr lang="en-US" dirty="0" smtClean="0"/>
          </a:p>
          <a:p>
            <a:r>
              <a:rPr lang="en-US" dirty="0" err="1" smtClean="0"/>
              <a:t>HfT</a:t>
            </a:r>
            <a:r>
              <a:rPr lang="en-US" dirty="0" smtClean="0"/>
              <a:t> Stuttgart </a:t>
            </a:r>
            <a:r>
              <a:rPr lang="en-US" dirty="0" err="1" smtClean="0"/>
              <a:t>SimStadt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Enercity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EIFER </a:t>
            </a:r>
            <a:r>
              <a:rPr lang="en-US" dirty="0" err="1" smtClean="0"/>
              <a:t>aEneAs</a:t>
            </a:r>
            <a:endParaRPr lang="en-US" dirty="0"/>
          </a:p>
        </p:txBody>
      </p:sp>
      <p:pic>
        <p:nvPicPr>
          <p:cNvPr id="10" name="Picture 2" descr="https://s3.amazonaws.com/media-p.slid.es/uploads/fxku/images/270969/3dcitydb_v3_postgresq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2" y="3284984"/>
            <a:ext cx="412077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54786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Relational DB usage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33" y="898641"/>
            <a:ext cx="2175057" cy="2242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51" y="906746"/>
            <a:ext cx="2191748" cy="22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platzhalter 12"/>
          <p:cNvSpPr txBox="1">
            <a:spLocks/>
          </p:cNvSpPr>
          <p:nvPr/>
        </p:nvSpPr>
        <p:spPr>
          <a:xfrm>
            <a:off x="31440" y="116632"/>
            <a:ext cx="6348672" cy="3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509E2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69875" indent="-269875" algn="l" defTabSz="914400" rtl="0" eaLnBrk="1" latinLnBrk="0" hangingPunct="1">
              <a:spcBef>
                <a:spcPct val="20000"/>
              </a:spcBef>
              <a:buClr>
                <a:srgbClr val="509E2F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8163" indent="-27146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/>
            <a:r>
              <a:rPr lang="en-US" sz="2400" dirty="0" smtClean="0"/>
              <a:t>EIFER</a:t>
            </a:r>
          </a:p>
          <a:p>
            <a:pPr lvl="6"/>
            <a:r>
              <a:rPr lang="en-US" sz="2400" dirty="0" smtClean="0"/>
              <a:t>EDF&amp;KIT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343104" y="1141536"/>
            <a:ext cx="5793581" cy="4807744"/>
            <a:chOff x="1419225" y="0"/>
            <a:chExt cx="7724775" cy="6410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9225" y="0"/>
              <a:ext cx="7724775" cy="641032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995936" y="2985542"/>
              <a:ext cx="1285676" cy="947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81612" y="2985542"/>
              <a:ext cx="2524324" cy="947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995936" y="1556792"/>
              <a:ext cx="1285676" cy="23762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281612" y="1556792"/>
              <a:ext cx="2524324" cy="23762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556792"/>
              <a:ext cx="3810000" cy="142875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21747" y="1167594"/>
            <a:ext cx="4322261" cy="2163827"/>
            <a:chOff x="321747" y="1167594"/>
            <a:chExt cx="4322261" cy="2163827"/>
          </a:xfrm>
        </p:grpSpPr>
        <p:pic>
          <p:nvPicPr>
            <p:cNvPr id="29" name="Grafik 15" descr="kit_edf.png"/>
            <p:cNvPicPr>
              <a:picLocks noChangeAspect="1"/>
            </p:cNvPicPr>
            <p:nvPr/>
          </p:nvPicPr>
          <p:blipFill rotWithShape="1">
            <a:blip r:embed="rId5" cstate="print"/>
            <a:srcRect l="56619"/>
            <a:stretch/>
          </p:blipFill>
          <p:spPr>
            <a:xfrm>
              <a:off x="321747" y="2309130"/>
              <a:ext cx="1886756" cy="102229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23528" y="1167594"/>
              <a:ext cx="4320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KIT facts and figures:</a:t>
              </a:r>
            </a:p>
            <a:p>
              <a:r>
                <a:rPr lang="en-US" dirty="0" smtClean="0"/>
                <a:t>9.239 Employees</a:t>
              </a:r>
            </a:p>
            <a:p>
              <a:r>
                <a:rPr lang="en-US" dirty="0" smtClean="0"/>
                <a:t>25.892 Students</a:t>
              </a:r>
            </a:p>
            <a:p>
              <a:r>
                <a:rPr lang="en-US" dirty="0"/>
                <a:t>€ 851 </a:t>
              </a:r>
              <a:r>
                <a:rPr lang="en-US" dirty="0" smtClean="0"/>
                <a:t>million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1747" y="4077072"/>
            <a:ext cx="4624536" cy="1945621"/>
            <a:chOff x="323528" y="2961962"/>
            <a:chExt cx="4624536" cy="1945621"/>
          </a:xfrm>
        </p:grpSpPr>
        <p:sp>
          <p:nvSpPr>
            <p:cNvPr id="31" name="TextBox 30"/>
            <p:cNvSpPr txBox="1"/>
            <p:nvPr/>
          </p:nvSpPr>
          <p:spPr>
            <a:xfrm>
              <a:off x="339552" y="2961962"/>
              <a:ext cx="4608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EDF R&amp;D facts and figures:</a:t>
              </a:r>
            </a:p>
            <a:p>
              <a:r>
                <a:rPr lang="en-US" dirty="0"/>
                <a:t>2,100 </a:t>
              </a:r>
              <a:r>
                <a:rPr lang="en-US" dirty="0" smtClean="0"/>
                <a:t>employees</a:t>
              </a:r>
              <a:endParaRPr lang="en-US" dirty="0"/>
            </a:p>
            <a:p>
              <a:r>
                <a:rPr lang="en-US" dirty="0" smtClean="0"/>
                <a:t>€ 572 million</a:t>
              </a:r>
            </a:p>
          </p:txBody>
        </p:sp>
        <p:pic>
          <p:nvPicPr>
            <p:cNvPr id="32" name="Grafik 15" descr="kit_edf.png"/>
            <p:cNvPicPr>
              <a:picLocks noChangeAspect="1"/>
            </p:cNvPicPr>
            <p:nvPr/>
          </p:nvPicPr>
          <p:blipFill rotWithShape="1">
            <a:blip r:embed="rId5" cstate="print"/>
            <a:srcRect r="50044"/>
            <a:stretch/>
          </p:blipFill>
          <p:spPr>
            <a:xfrm>
              <a:off x="323528" y="3885292"/>
              <a:ext cx="2172713" cy="102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5904656" cy="41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179512" y="3789040"/>
          <a:ext cx="460851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platzhalter 12"/>
          <p:cNvSpPr txBox="1">
            <a:spLocks/>
          </p:cNvSpPr>
          <p:nvPr/>
        </p:nvSpPr>
        <p:spPr>
          <a:xfrm>
            <a:off x="31440" y="116632"/>
            <a:ext cx="6348672" cy="3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509E2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69875" indent="-269875" algn="l" defTabSz="914400" rtl="0" eaLnBrk="1" latinLnBrk="0" hangingPunct="1">
              <a:spcBef>
                <a:spcPct val="20000"/>
              </a:spcBef>
              <a:buClr>
                <a:srgbClr val="509E2F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8163" indent="-27146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/>
            <a:r>
              <a:rPr lang="en-US" sz="2400" dirty="0" smtClean="0"/>
              <a:t>EIFER</a:t>
            </a:r>
          </a:p>
          <a:p>
            <a:pPr lvl="6"/>
            <a:r>
              <a:rPr lang="en-US" sz="2400" dirty="0" smtClean="0"/>
              <a:t>European </a:t>
            </a:r>
            <a:r>
              <a:rPr lang="en-US" sz="2400" dirty="0"/>
              <a:t>Institute </a:t>
            </a:r>
            <a:r>
              <a:rPr lang="en-US" sz="2400" dirty="0" smtClean="0"/>
              <a:t>For </a:t>
            </a:r>
            <a:r>
              <a:rPr lang="en-US" sz="2400" dirty="0"/>
              <a:t>Energy Research</a:t>
            </a:r>
          </a:p>
        </p:txBody>
      </p:sp>
    </p:spTree>
    <p:extLst>
      <p:ext uri="{BB962C8B-B14F-4D97-AF65-F5344CB8AC3E}">
        <p14:creationId xmlns:p14="http://schemas.microsoft.com/office/powerpoint/2010/main" val="8961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7584" y="1052736"/>
            <a:ext cx="7116628" cy="4015064"/>
            <a:chOff x="119668" y="1584427"/>
            <a:chExt cx="6460293" cy="36447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221" y="1584427"/>
              <a:ext cx="2867995" cy="318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119668" y="3916489"/>
            <a:ext cx="3618155" cy="11351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7" name="Diagram 16"/>
            <p:cNvGraphicFramePr/>
            <p:nvPr>
              <p:extLst/>
            </p:nvPr>
          </p:nvGraphicFramePr>
          <p:xfrm>
            <a:off x="119668" y="1662739"/>
            <a:ext cx="3618155" cy="11351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8" name="Diagram 17"/>
            <p:cNvGraphicFramePr/>
            <p:nvPr>
              <p:extLst/>
            </p:nvPr>
          </p:nvGraphicFramePr>
          <p:xfrm>
            <a:off x="119668" y="2797841"/>
            <a:ext cx="3618155" cy="11351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486" y="3993264"/>
              <a:ext cx="2736103" cy="123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430" y="1618530"/>
              <a:ext cx="2902531" cy="137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extplatzhalter 12"/>
          <p:cNvSpPr txBox="1">
            <a:spLocks/>
          </p:cNvSpPr>
          <p:nvPr/>
        </p:nvSpPr>
        <p:spPr>
          <a:xfrm>
            <a:off x="31440" y="116632"/>
            <a:ext cx="6348672" cy="3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509E2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69875" indent="-269875" algn="l" defTabSz="914400" rtl="0" eaLnBrk="1" latinLnBrk="0" hangingPunct="1">
              <a:spcBef>
                <a:spcPct val="20000"/>
              </a:spcBef>
              <a:buClr>
                <a:srgbClr val="509E2F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8163" indent="-27146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/>
            <a:r>
              <a:rPr lang="en-US" sz="2400" dirty="0" smtClean="0"/>
              <a:t>EIFER</a:t>
            </a:r>
          </a:p>
          <a:p>
            <a:pPr lvl="6"/>
            <a:r>
              <a:rPr lang="en-US" sz="2400" dirty="0" smtClean="0"/>
              <a:t>Energy </a:t>
            </a:r>
            <a:r>
              <a:rPr lang="en-US" sz="2400" dirty="0"/>
              <a:t>Planning &amp; </a:t>
            </a:r>
            <a:r>
              <a:rPr lang="en-US" sz="2400" dirty="0" smtClean="0"/>
              <a:t>Geosimulation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0" y="4869160"/>
            <a:ext cx="2259856" cy="1291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537321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is involved in standardization committees, such as the ICA to the OGC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12"/>
          <p:cNvSpPr txBox="1">
            <a:spLocks/>
          </p:cNvSpPr>
          <p:nvPr/>
        </p:nvSpPr>
        <p:spPr>
          <a:xfrm>
            <a:off x="31440" y="116632"/>
            <a:ext cx="6348672" cy="347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509E2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69875" indent="-269875" algn="l" defTabSz="914400" rtl="0" eaLnBrk="1" latinLnBrk="0" hangingPunct="1">
              <a:spcBef>
                <a:spcPct val="20000"/>
              </a:spcBef>
              <a:buClr>
                <a:srgbClr val="509E2F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8163" indent="-27146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/>
            <a:r>
              <a:rPr lang="en-US" sz="2400" dirty="0" smtClean="0"/>
              <a:t>Workshop participants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836712"/>
            <a:ext cx="6516216" cy="53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496" y="50918"/>
            <a:ext cx="7524328" cy="785794"/>
          </a:xfrm>
        </p:spPr>
        <p:txBody>
          <a:bodyPr/>
          <a:lstStyle/>
          <a:p>
            <a:pPr lvl="6"/>
            <a:r>
              <a:rPr lang="en-US" dirty="0" smtClean="0"/>
              <a:t>City </a:t>
            </a:r>
            <a:r>
              <a:rPr lang="en-US" dirty="0"/>
              <a:t>wide energy chain</a:t>
            </a:r>
            <a:endParaRPr lang="de-DE" dirty="0" smtClean="0"/>
          </a:p>
        </p:txBody>
      </p:sp>
      <p:graphicFrame>
        <p:nvGraphicFramePr>
          <p:cNvPr id="39" name="Diagram 38"/>
          <p:cNvGraphicFramePr/>
          <p:nvPr/>
        </p:nvGraphicFramePr>
        <p:xfrm>
          <a:off x="-108911" y="849896"/>
          <a:ext cx="9145407" cy="525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32564" y="468947"/>
            <a:ext cx="3011365" cy="2086651"/>
            <a:chOff x="5956177" y="850045"/>
            <a:chExt cx="3011365" cy="2086651"/>
          </a:xfrm>
        </p:grpSpPr>
        <p:pic>
          <p:nvPicPr>
            <p:cNvPr id="41" name="Picture 8" descr="http://www.clker.com/cliparts/e/b/1/6/11949837601577375107factory_gabrielle_nowick_.svg.m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625" y="1302104"/>
              <a:ext cx="1993404" cy="163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Solar Panel, Electric, Plant, Power, Energy, Globa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95" y="1315288"/>
              <a:ext cx="1318647" cy="146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www.clker.com/cliparts/9/f/6/a/11971481051197875180erlandh_Wind_Turbine_2.svg.med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177" y="850045"/>
              <a:ext cx="1026897" cy="193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6432419" y="99717"/>
            <a:ext cx="2767439" cy="2669541"/>
            <a:chOff x="-89694" y="450375"/>
            <a:chExt cx="2767439" cy="2669541"/>
          </a:xfrm>
        </p:grpSpPr>
        <p:pic>
          <p:nvPicPr>
            <p:cNvPr id="45" name="Picture 2" descr="Buildings, City, Skyscrapers, Architecture, Model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57" y="450375"/>
              <a:ext cx="1763688" cy="190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http://www.clker.com/cliparts/0/2/3/8/12161795841224739957jcartier_city.svg.med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694" y="1594214"/>
              <a:ext cx="2007502" cy="152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39" y="919521"/>
            <a:ext cx="2712594" cy="11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6" name="Group 5"/>
          <p:cNvGrpSpPr/>
          <p:nvPr/>
        </p:nvGrpSpPr>
        <p:grpSpPr>
          <a:xfrm>
            <a:off x="0" y="822080"/>
            <a:ext cx="3011365" cy="2086651"/>
            <a:chOff x="5956177" y="850045"/>
            <a:chExt cx="3011365" cy="2086651"/>
          </a:xfrm>
        </p:grpSpPr>
        <p:pic>
          <p:nvPicPr>
            <p:cNvPr id="2056" name="Picture 8" descr="http://www.clker.com/cliparts/e/b/1/6/11949837601577375107factory_gabrielle_nowick_.svg.m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625" y="1302104"/>
              <a:ext cx="1993404" cy="163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Solar Panel, Electric, Plant, Power, Energy, Glob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895" y="1315288"/>
              <a:ext cx="1318647" cy="146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clker.com/cliparts/9/f/6/a/11971481051197875180erlandh_Wind_Turbine_2.svg.m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177" y="850045"/>
              <a:ext cx="1026897" cy="193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11863" y="3101989"/>
            <a:ext cx="16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Energy Production facility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9036" y="3409766"/>
            <a:ext cx="16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Substation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Cooling, Electrical, Fans, High-Voltage, P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92058"/>
            <a:ext cx="2256185" cy="158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18" idx="3"/>
            <a:endCxn id="17" idx="1"/>
          </p:cNvCxnSpPr>
          <p:nvPr/>
        </p:nvCxnSpPr>
        <p:spPr>
          <a:xfrm>
            <a:off x="5117188" y="3609821"/>
            <a:ext cx="1675092" cy="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2195736" y="3609821"/>
            <a:ext cx="12533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09532" y="4058244"/>
            <a:ext cx="5328592" cy="22317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Majority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modelling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simulation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situation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substation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production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facility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4404" y="3244560"/>
            <a:ext cx="16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Utility Network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9752" y="3239024"/>
            <a:ext cx="16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Utility Network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0" y="57478"/>
            <a:ext cx="7524328" cy="785794"/>
          </a:xfrm>
        </p:spPr>
        <p:txBody>
          <a:bodyPr/>
          <a:lstStyle/>
          <a:p>
            <a:pPr lvl="6"/>
            <a:r>
              <a:rPr lang="en-US" dirty="0" smtClean="0"/>
              <a:t>Integrated approach </a:t>
            </a:r>
            <a:r>
              <a:rPr lang="en-US" dirty="0"/>
              <a:t>to modelling the entire energy chain on a city </a:t>
            </a:r>
            <a:r>
              <a:rPr lang="en-US" dirty="0" smtClean="0"/>
              <a:t>scale</a:t>
            </a:r>
            <a:endParaRPr lang="de-DE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444208" y="332656"/>
            <a:ext cx="2767439" cy="2669541"/>
            <a:chOff x="-89694" y="450375"/>
            <a:chExt cx="2767439" cy="2669541"/>
          </a:xfrm>
        </p:grpSpPr>
        <p:pic>
          <p:nvPicPr>
            <p:cNvPr id="27" name="Picture 2" descr="Buildings, City, Skyscrapers, Architecture, Mode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57" y="450375"/>
              <a:ext cx="1763688" cy="190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clker.com/cliparts/0/2/3/8/12161795841224739957jcartier_city.svg.m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694" y="1594214"/>
              <a:ext cx="2007502" cy="1525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6682145" y="3096048"/>
            <a:ext cx="261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House / District / Neighborhood / Town / City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10893" y="4143073"/>
            <a:ext cx="2325603" cy="17928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Modelling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demand</a:t>
            </a:r>
            <a:r>
              <a:rPr lang="de-DE" dirty="0" smtClean="0">
                <a:solidFill>
                  <a:schemeClr val="tx1"/>
                </a:solidFill>
              </a:rPr>
              <a:t> at </a:t>
            </a:r>
            <a:r>
              <a:rPr lang="de-DE" dirty="0" err="1" smtClean="0">
                <a:solidFill>
                  <a:schemeClr val="tx1"/>
                </a:solidFill>
              </a:rPr>
              <a:t>house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district</a:t>
            </a:r>
            <a:r>
              <a:rPr lang="de-DE" dirty="0" smtClean="0">
                <a:solidFill>
                  <a:schemeClr val="tx1"/>
                </a:solidFill>
              </a:rPr>
              <a:t>/</a:t>
            </a:r>
            <a:r>
              <a:rPr lang="de-DE" dirty="0" err="1" smtClean="0">
                <a:solidFill>
                  <a:schemeClr val="tx1"/>
                </a:solidFill>
              </a:rPr>
              <a:t>neighbourhood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level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611560" y="57478"/>
            <a:ext cx="5674952" cy="785794"/>
          </a:xfrm>
        </p:spPr>
        <p:txBody>
          <a:bodyPr/>
          <a:lstStyle/>
          <a:p>
            <a:pPr lvl="6"/>
            <a:r>
              <a:rPr lang="en-US" dirty="0" smtClean="0"/>
              <a:t>City models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6" name="Group 5"/>
          <p:cNvGrpSpPr/>
          <p:nvPr/>
        </p:nvGrpSpPr>
        <p:grpSpPr>
          <a:xfrm>
            <a:off x="2915816" y="1131196"/>
            <a:ext cx="3336305" cy="2252005"/>
            <a:chOff x="2915816" y="2060848"/>
            <a:chExt cx="3336305" cy="2252005"/>
          </a:xfrm>
        </p:grpSpPr>
        <p:pic>
          <p:nvPicPr>
            <p:cNvPr id="1026" name="Picture 2" descr="Jigsaw Puzzle, Piece, Black, White, Geometr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060848"/>
              <a:ext cx="3336305" cy="225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35896" y="2946430"/>
              <a:ext cx="16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CityGML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7869" y="548680"/>
            <a:ext cx="2252005" cy="3336305"/>
            <a:chOff x="227869" y="1478332"/>
            <a:chExt cx="2252005" cy="3336305"/>
          </a:xfrm>
          <a:noFill/>
        </p:grpSpPr>
        <p:pic>
          <p:nvPicPr>
            <p:cNvPr id="7" name="Picture 2" descr="Jigsaw Puzzle, Piece, Black, White, Geometric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14281" y="2020482"/>
              <a:ext cx="3336305" cy="2252005"/>
            </a:xfrm>
            <a:prstGeom prst="rect">
              <a:avLst/>
            </a:prstGeom>
            <a:grpFill/>
            <a:extLst/>
          </p:spPr>
        </p:pic>
        <p:sp>
          <p:nvSpPr>
            <p:cNvPr id="11" name="TextBox 10"/>
            <p:cNvSpPr txBox="1"/>
            <p:nvPr/>
          </p:nvSpPr>
          <p:spPr>
            <a:xfrm rot="2764112">
              <a:off x="565868" y="2827359"/>
              <a:ext cx="1646693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EnergyADE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5643" y="687179"/>
            <a:ext cx="2252005" cy="3336305"/>
            <a:chOff x="6505643" y="1616831"/>
            <a:chExt cx="2252005" cy="3336305"/>
          </a:xfrm>
        </p:grpSpPr>
        <p:pic>
          <p:nvPicPr>
            <p:cNvPr id="8" name="Picture 2" descr="Jigsaw Puzzle, Piece, Black, White, Geometric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3493" y="2158981"/>
              <a:ext cx="3336305" cy="225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764112">
              <a:off x="6511674" y="3058008"/>
              <a:ext cx="2471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UtilityNetworkADE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6"/>
            <a:r>
              <a:rPr lang="en-US" dirty="0" smtClean="0"/>
              <a:t>ADE’s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64E24F-69E2-485C-808C-18973978D64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987824" y="1104271"/>
            <a:ext cx="62646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Application Domain Extension</a:t>
            </a:r>
          </a:p>
          <a:p>
            <a:endParaRPr lang="en-US" b="1" dirty="0" smtClean="0"/>
          </a:p>
          <a:p>
            <a:r>
              <a:rPr lang="en-US" dirty="0" smtClean="0"/>
              <a:t>Standard extended </a:t>
            </a:r>
            <a:r>
              <a:rPr lang="en-US" dirty="0"/>
              <a:t>for specific applications starting from the </a:t>
            </a:r>
            <a:r>
              <a:rPr lang="en-US" dirty="0" smtClean="0"/>
              <a:t>UML</a:t>
            </a:r>
          </a:p>
          <a:p>
            <a:endParaRPr lang="de-DE" dirty="0" smtClean="0"/>
          </a:p>
          <a:p>
            <a:endParaRPr lang="en-US" dirty="0" smtClean="0"/>
          </a:p>
          <a:p>
            <a:r>
              <a:rPr lang="en-US" dirty="0"/>
              <a:t>UML modeling approach for </a:t>
            </a:r>
            <a:r>
              <a:rPr lang="en-US" dirty="0" smtClean="0"/>
              <a:t>ADE’s</a:t>
            </a:r>
          </a:p>
          <a:p>
            <a:r>
              <a:rPr lang="en-US" dirty="0" smtClean="0"/>
              <a:t>	</a:t>
            </a:r>
            <a:endParaRPr lang="de-DE" dirty="0" smtClean="0"/>
          </a:p>
          <a:p>
            <a:endParaRPr lang="en-US" dirty="0" smtClean="0"/>
          </a:p>
          <a:p>
            <a:r>
              <a:rPr lang="en-US" dirty="0" smtClean="0"/>
              <a:t>EIFER has made 2017 </a:t>
            </a:r>
            <a:r>
              <a:rPr lang="en-US" dirty="0"/>
              <a:t>the EIFER-ADE </a:t>
            </a:r>
            <a:r>
              <a:rPr lang="en-US" dirty="0" smtClean="0"/>
              <a:t>year by hosting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March </a:t>
            </a:r>
            <a:r>
              <a:rPr lang="en-US" dirty="0"/>
              <a:t>UtilityNetworkADE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December The common </a:t>
            </a:r>
            <a:r>
              <a:rPr lang="en-US" dirty="0" err="1" smtClean="0"/>
              <a:t>EnergyADE</a:t>
            </a:r>
            <a:r>
              <a:rPr lang="en-US" dirty="0" smtClean="0"/>
              <a:t> and </a:t>
            </a:r>
            <a:r>
              <a:rPr lang="en-US" dirty="0"/>
              <a:t>the </a:t>
            </a:r>
            <a:r>
              <a:rPr lang="en-US" dirty="0" smtClean="0"/>
              <a:t>	</a:t>
            </a:r>
            <a:r>
              <a:rPr lang="en-US" dirty="0" err="1" smtClean="0"/>
              <a:t>UtilityNetworkADE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560" y="1104271"/>
            <a:ext cx="2252005" cy="3336305"/>
            <a:chOff x="3491880" y="4437112"/>
            <a:chExt cx="2252005" cy="3336305"/>
          </a:xfrm>
        </p:grpSpPr>
        <p:pic>
          <p:nvPicPr>
            <p:cNvPr id="14" name="Picture 2" descr="Jigsaw Puzzle, Piece, Black, White, Geometr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9730" y="4979262"/>
              <a:ext cx="3336305" cy="225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2764112">
              <a:off x="3595728" y="5780526"/>
              <a:ext cx="2044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ADE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al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265</Words>
  <Application>Microsoft Office PowerPoint</Application>
  <PresentationFormat>On-screen Show (4:3)</PresentationFormat>
  <Paragraphs>107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Inhalt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raketendesign-8</dc:creator>
  <cp:lastModifiedBy>Alexandru Nichersu</cp:lastModifiedBy>
  <cp:revision>135</cp:revision>
  <dcterms:created xsi:type="dcterms:W3CDTF">2013-09-06T12:19:16Z</dcterms:created>
  <dcterms:modified xsi:type="dcterms:W3CDTF">2018-01-06T01:20:57Z</dcterms:modified>
</cp:coreProperties>
</file>